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81" r:id="rId1"/>
  </p:sldMasterIdLst>
  <p:notesMasterIdLst>
    <p:notesMasterId r:id="rId40"/>
  </p:notesMasterIdLst>
  <p:sldIdLst>
    <p:sldId id="408" r:id="rId2"/>
    <p:sldId id="419" r:id="rId3"/>
    <p:sldId id="414" r:id="rId4"/>
    <p:sldId id="257" r:id="rId5"/>
    <p:sldId id="260" r:id="rId6"/>
    <p:sldId id="258" r:id="rId7"/>
    <p:sldId id="259" r:id="rId8"/>
    <p:sldId id="267" r:id="rId9"/>
    <p:sldId id="301" r:id="rId10"/>
    <p:sldId id="262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97" r:id="rId20"/>
    <p:sldId id="277" r:id="rId21"/>
    <p:sldId id="285" r:id="rId22"/>
    <p:sldId id="278" r:id="rId23"/>
    <p:sldId id="299" r:id="rId24"/>
    <p:sldId id="279" r:id="rId25"/>
    <p:sldId id="280" r:id="rId26"/>
    <p:sldId id="291" r:id="rId27"/>
    <p:sldId id="281" r:id="rId28"/>
    <p:sldId id="282" r:id="rId29"/>
    <p:sldId id="287" r:id="rId30"/>
    <p:sldId id="289" r:id="rId31"/>
    <p:sldId id="302" r:id="rId32"/>
    <p:sldId id="294" r:id="rId33"/>
    <p:sldId id="295" r:id="rId34"/>
    <p:sldId id="300" r:id="rId35"/>
    <p:sldId id="266" r:id="rId36"/>
    <p:sldId id="292" r:id="rId37"/>
    <p:sldId id="283" r:id="rId38"/>
    <p:sldId id="41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6060"/>
    <a:srgbClr val="2B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16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Константин Ратвин" userId="e580e2c332464349" providerId="LiveId" clId="{A5DE186B-5769-4F81-89C4-C262F24A77F1}"/>
    <pc:docChg chg="custSel addSld delSld modSld">
      <pc:chgData name="Константин Ратвин" userId="e580e2c332464349" providerId="LiveId" clId="{A5DE186B-5769-4F81-89C4-C262F24A77F1}" dt="2024-02-28T11:43:26.897" v="33" actId="47"/>
      <pc:docMkLst>
        <pc:docMk/>
      </pc:docMkLst>
      <pc:sldChg chg="modSp mod">
        <pc:chgData name="Константин Ратвин" userId="e580e2c332464349" providerId="LiveId" clId="{A5DE186B-5769-4F81-89C4-C262F24A77F1}" dt="2024-02-28T11:43:18.242" v="32" actId="20577"/>
        <pc:sldMkLst>
          <pc:docMk/>
          <pc:sldMk cId="1958824283" sldId="292"/>
        </pc:sldMkLst>
        <pc:spChg chg="mod">
          <ac:chgData name="Константин Ратвин" userId="e580e2c332464349" providerId="LiveId" clId="{A5DE186B-5769-4F81-89C4-C262F24A77F1}" dt="2024-02-28T11:43:18.242" v="32" actId="20577"/>
          <ac:spMkLst>
            <pc:docMk/>
            <pc:sldMk cId="1958824283" sldId="292"/>
            <ac:spMk id="2" creationId="{CAE992E2-4A4F-BB92-BD50-8E42EB25D38B}"/>
          </ac:spMkLst>
        </pc:spChg>
      </pc:sldChg>
      <pc:sldChg chg="del">
        <pc:chgData name="Константин Ратвин" userId="e580e2c332464349" providerId="LiveId" clId="{A5DE186B-5769-4F81-89C4-C262F24A77F1}" dt="2024-02-28T11:43:26.897" v="33" actId="47"/>
        <pc:sldMkLst>
          <pc:docMk/>
          <pc:sldMk cId="2953441575" sldId="298"/>
        </pc:sldMkLst>
      </pc:sldChg>
      <pc:sldChg chg="del">
        <pc:chgData name="Константин Ратвин" userId="e580e2c332464349" providerId="LiveId" clId="{A5DE186B-5769-4F81-89C4-C262F24A77F1}" dt="2024-02-28T04:41:17.101" v="2" actId="47"/>
        <pc:sldMkLst>
          <pc:docMk/>
          <pc:sldMk cId="1616885061" sldId="318"/>
        </pc:sldMkLst>
      </pc:sldChg>
      <pc:sldChg chg="modSp mod">
        <pc:chgData name="Константин Ратвин" userId="e580e2c332464349" providerId="LiveId" clId="{A5DE186B-5769-4F81-89C4-C262F24A77F1}" dt="2024-02-28T04:41:34.103" v="22" actId="20577"/>
        <pc:sldMkLst>
          <pc:docMk/>
          <pc:sldMk cId="152468529" sldId="414"/>
        </pc:sldMkLst>
        <pc:spChg chg="mod">
          <ac:chgData name="Константин Ратвин" userId="e580e2c332464349" providerId="LiveId" clId="{A5DE186B-5769-4F81-89C4-C262F24A77F1}" dt="2024-02-28T04:41:34.103" v="22" actId="20577"/>
          <ac:spMkLst>
            <pc:docMk/>
            <pc:sldMk cId="152468529" sldId="414"/>
            <ac:spMk id="3" creationId="{631BF22E-00EC-A1F7-3990-E57E4C895621}"/>
          </ac:spMkLst>
        </pc:spChg>
      </pc:sldChg>
      <pc:sldChg chg="del">
        <pc:chgData name="Константин Ратвин" userId="e580e2c332464349" providerId="LiveId" clId="{A5DE186B-5769-4F81-89C4-C262F24A77F1}" dt="2024-02-28T11:42:22.767" v="23" actId="47"/>
        <pc:sldMkLst>
          <pc:docMk/>
          <pc:sldMk cId="1061485602" sldId="417"/>
        </pc:sldMkLst>
      </pc:sldChg>
      <pc:sldChg chg="modSp add">
        <pc:chgData name="Константин Ратвин" userId="e580e2c332464349" providerId="LiveId" clId="{A5DE186B-5769-4F81-89C4-C262F24A77F1}" dt="2024-02-28T04:40:58.287" v="1" actId="207"/>
        <pc:sldMkLst>
          <pc:docMk/>
          <pc:sldMk cId="924584009" sldId="419"/>
        </pc:sldMkLst>
        <pc:graphicFrameChg chg="mod">
          <ac:chgData name="Константин Ратвин" userId="e580e2c332464349" providerId="LiveId" clId="{A5DE186B-5769-4F81-89C4-C262F24A77F1}" dt="2024-02-28T04:40:58.287" v="1" actId="207"/>
          <ac:graphicFrameMkLst>
            <pc:docMk/>
            <pc:sldMk cId="924584009" sldId="419"/>
            <ac:graphicFrameMk id="7" creationId="{AC773B75-9BE2-FA67-3D0F-12CC8C55D7D5}"/>
          </ac:graphicFrameMkLst>
        </pc:graphicFrameChg>
      </pc:sldChg>
    </pc:docChg>
  </pc:docChgLst>
  <pc:docChgLst>
    <pc:chgData name="Константин Ратвин" userId="e580e2c332464349" providerId="LiveId" clId="{91CB482A-983E-4928-963B-43B69FEE78CE}"/>
    <pc:docChg chg="undo custSel addSld delSld modSld delMainMaster">
      <pc:chgData name="Константин Ратвин" userId="e580e2c332464349" providerId="LiveId" clId="{91CB482A-983E-4928-963B-43B69FEE78CE}" dt="2024-01-26T12:06:33.670" v="20" actId="47"/>
      <pc:docMkLst>
        <pc:docMk/>
      </pc:docMkLst>
      <pc:sldChg chg="modSp mod">
        <pc:chgData name="Константин Ратвин" userId="e580e2c332464349" providerId="LiveId" clId="{91CB482A-983E-4928-963B-43B69FEE78CE}" dt="2024-01-26T11:19:11.199" v="12" actId="20577"/>
        <pc:sldMkLst>
          <pc:docMk/>
          <pc:sldMk cId="3100621072" sldId="259"/>
        </pc:sldMkLst>
        <pc:spChg chg="mod">
          <ac:chgData name="Константин Ратвин" userId="e580e2c332464349" providerId="LiveId" clId="{91CB482A-983E-4928-963B-43B69FEE78CE}" dt="2024-01-26T11:19:11.199" v="12" actId="20577"/>
          <ac:spMkLst>
            <pc:docMk/>
            <pc:sldMk cId="3100621072" sldId="259"/>
            <ac:spMk id="3" creationId="{00000000-0000-0000-0000-000000000000}"/>
          </ac:spMkLst>
        </pc:spChg>
      </pc:sldChg>
      <pc:sldChg chg="modSp add">
        <pc:chgData name="Константин Ратвин" userId="e580e2c332464349" providerId="LiveId" clId="{91CB482A-983E-4928-963B-43B69FEE78CE}" dt="2024-01-26T12:06:31.489" v="19" actId="207"/>
        <pc:sldMkLst>
          <pc:docMk/>
          <pc:sldMk cId="1616885061" sldId="318"/>
        </pc:sldMkLst>
        <pc:graphicFrameChg chg="mod">
          <ac:chgData name="Константин Ратвин" userId="e580e2c332464349" providerId="LiveId" clId="{91CB482A-983E-4928-963B-43B69FEE78CE}" dt="2024-01-26T12:06:31.489" v="19" actId="207"/>
          <ac:graphicFrameMkLst>
            <pc:docMk/>
            <pc:sldMk cId="1616885061" sldId="318"/>
            <ac:graphicFrameMk id="7" creationId="{AC773B75-9BE2-FA67-3D0F-12CC8C55D7D5}"/>
          </ac:graphicFrameMkLst>
        </pc:graphicFrameChg>
      </pc:sldChg>
      <pc:sldChg chg="modSp mod">
        <pc:chgData name="Константин Ратвин" userId="e580e2c332464349" providerId="LiveId" clId="{91CB482A-983E-4928-963B-43B69FEE78CE}" dt="2024-01-26T11:30:52.606" v="14" actId="20577"/>
        <pc:sldMkLst>
          <pc:docMk/>
          <pc:sldMk cId="181047767" sldId="408"/>
        </pc:sldMkLst>
        <pc:spChg chg="mod">
          <ac:chgData name="Константин Ратвин" userId="e580e2c332464349" providerId="LiveId" clId="{91CB482A-983E-4928-963B-43B69FEE78CE}" dt="2024-01-26T11:30:52.606" v="14" actId="20577"/>
          <ac:spMkLst>
            <pc:docMk/>
            <pc:sldMk cId="181047767" sldId="408"/>
            <ac:spMk id="2" creationId="{29CB47F8-9ED5-C4F6-7993-38D7794B4E33}"/>
          </ac:spMkLst>
        </pc:spChg>
        <pc:spChg chg="mod">
          <ac:chgData name="Константин Ратвин" userId="e580e2c332464349" providerId="LiveId" clId="{91CB482A-983E-4928-963B-43B69FEE78CE}" dt="2024-01-26T11:12:08.438" v="5" actId="403"/>
          <ac:spMkLst>
            <pc:docMk/>
            <pc:sldMk cId="181047767" sldId="408"/>
            <ac:spMk id="4" creationId="{2FB302D7-F862-58CB-57EB-979B365D563E}"/>
          </ac:spMkLst>
        </pc:spChg>
      </pc:sldChg>
      <pc:sldChg chg="modSp add del">
        <pc:chgData name="Константин Ратвин" userId="e580e2c332464349" providerId="LiveId" clId="{91CB482A-983E-4928-963B-43B69FEE78CE}" dt="2024-01-26T12:06:33.670" v="20" actId="47"/>
        <pc:sldMkLst>
          <pc:docMk/>
          <pc:sldMk cId="2480993955" sldId="412"/>
        </pc:sldMkLst>
        <pc:graphicFrameChg chg="mod">
          <ac:chgData name="Константин Ратвин" userId="e580e2c332464349" providerId="LiveId" clId="{91CB482A-983E-4928-963B-43B69FEE78CE}" dt="2024-01-26T11:12:20.918" v="6" actId="207"/>
          <ac:graphicFrameMkLst>
            <pc:docMk/>
            <pc:sldMk cId="2480993955" sldId="412"/>
            <ac:graphicFrameMk id="7" creationId="{AC773B75-9BE2-FA67-3D0F-12CC8C55D7D5}"/>
          </ac:graphicFrameMkLst>
        </pc:graphicFrameChg>
      </pc:sldChg>
      <pc:sldChg chg="add">
        <pc:chgData name="Константин Ратвин" userId="e580e2c332464349" providerId="LiveId" clId="{91CB482A-983E-4928-963B-43B69FEE78CE}" dt="2024-01-26T11:11:59.779" v="0"/>
        <pc:sldMkLst>
          <pc:docMk/>
          <pc:sldMk cId="152468529" sldId="414"/>
        </pc:sldMkLst>
      </pc:sldChg>
      <pc:sldChg chg="del">
        <pc:chgData name="Константин Ратвин" userId="e580e2c332464349" providerId="LiveId" clId="{91CB482A-983E-4928-963B-43B69FEE78CE}" dt="2024-01-26T11:12:50.003" v="7" actId="47"/>
        <pc:sldMkLst>
          <pc:docMk/>
          <pc:sldMk cId="1827629226" sldId="416"/>
        </pc:sldMkLst>
      </pc:sldChg>
      <pc:sldChg chg="modSp mod">
        <pc:chgData name="Константин Ратвин" userId="e580e2c332464349" providerId="LiveId" clId="{91CB482A-983E-4928-963B-43B69FEE78CE}" dt="2024-01-26T11:31:01.590" v="16" actId="20577"/>
        <pc:sldMkLst>
          <pc:docMk/>
          <pc:sldMk cId="4162940194" sldId="418"/>
        </pc:sldMkLst>
        <pc:spChg chg="mod">
          <ac:chgData name="Константин Ратвин" userId="e580e2c332464349" providerId="LiveId" clId="{91CB482A-983E-4928-963B-43B69FEE78CE}" dt="2024-01-26T11:31:01.590" v="16" actId="20577"/>
          <ac:spMkLst>
            <pc:docMk/>
            <pc:sldMk cId="4162940194" sldId="418"/>
            <ac:spMk id="2" creationId="{29CB47F8-9ED5-C4F6-7993-38D7794B4E33}"/>
          </ac:spMkLst>
        </pc:spChg>
      </pc:sldChg>
      <pc:sldMasterChg chg="del delSldLayout">
        <pc:chgData name="Константин Ратвин" userId="e580e2c332464349" providerId="LiveId" clId="{91CB482A-983E-4928-963B-43B69FEE78CE}" dt="2024-01-26T11:12:50.003" v="7" actId="47"/>
        <pc:sldMasterMkLst>
          <pc:docMk/>
          <pc:sldMasterMk cId="3862311703" sldId="2147484199"/>
        </pc:sldMasterMkLst>
        <pc:sldLayoutChg chg="del">
          <pc:chgData name="Константин Ратвин" userId="e580e2c332464349" providerId="LiveId" clId="{91CB482A-983E-4928-963B-43B69FEE78CE}" dt="2024-01-26T11:12:50.003" v="7" actId="47"/>
          <pc:sldLayoutMkLst>
            <pc:docMk/>
            <pc:sldMasterMk cId="3862311703" sldId="2147484199"/>
            <pc:sldLayoutMk cId="2732928056" sldId="2147484200"/>
          </pc:sldLayoutMkLst>
        </pc:sldLayoutChg>
        <pc:sldLayoutChg chg="del">
          <pc:chgData name="Константин Ратвин" userId="e580e2c332464349" providerId="LiveId" clId="{91CB482A-983E-4928-963B-43B69FEE78CE}" dt="2024-01-26T11:12:50.003" v="7" actId="47"/>
          <pc:sldLayoutMkLst>
            <pc:docMk/>
            <pc:sldMasterMk cId="3862311703" sldId="2147484199"/>
            <pc:sldLayoutMk cId="3934317131" sldId="2147484201"/>
          </pc:sldLayoutMkLst>
        </pc:sldLayoutChg>
        <pc:sldLayoutChg chg="del">
          <pc:chgData name="Константин Ратвин" userId="e580e2c332464349" providerId="LiveId" clId="{91CB482A-983E-4928-963B-43B69FEE78CE}" dt="2024-01-26T11:12:50.003" v="7" actId="47"/>
          <pc:sldLayoutMkLst>
            <pc:docMk/>
            <pc:sldMasterMk cId="3862311703" sldId="2147484199"/>
            <pc:sldLayoutMk cId="1772511635" sldId="2147484202"/>
          </pc:sldLayoutMkLst>
        </pc:sldLayoutChg>
        <pc:sldLayoutChg chg="del">
          <pc:chgData name="Константин Ратвин" userId="e580e2c332464349" providerId="LiveId" clId="{91CB482A-983E-4928-963B-43B69FEE78CE}" dt="2024-01-26T11:12:50.003" v="7" actId="47"/>
          <pc:sldLayoutMkLst>
            <pc:docMk/>
            <pc:sldMasterMk cId="3862311703" sldId="2147484199"/>
            <pc:sldLayoutMk cId="1895822204" sldId="2147484203"/>
          </pc:sldLayoutMkLst>
        </pc:sldLayoutChg>
        <pc:sldLayoutChg chg="del">
          <pc:chgData name="Константин Ратвин" userId="e580e2c332464349" providerId="LiveId" clId="{91CB482A-983E-4928-963B-43B69FEE78CE}" dt="2024-01-26T11:12:50.003" v="7" actId="47"/>
          <pc:sldLayoutMkLst>
            <pc:docMk/>
            <pc:sldMasterMk cId="3862311703" sldId="2147484199"/>
            <pc:sldLayoutMk cId="4205449538" sldId="2147484204"/>
          </pc:sldLayoutMkLst>
        </pc:sldLayoutChg>
        <pc:sldLayoutChg chg="del">
          <pc:chgData name="Константин Ратвин" userId="e580e2c332464349" providerId="LiveId" clId="{91CB482A-983E-4928-963B-43B69FEE78CE}" dt="2024-01-26T11:12:50.003" v="7" actId="47"/>
          <pc:sldLayoutMkLst>
            <pc:docMk/>
            <pc:sldMasterMk cId="3862311703" sldId="2147484199"/>
            <pc:sldLayoutMk cId="1373331409" sldId="2147484205"/>
          </pc:sldLayoutMkLst>
        </pc:sldLayoutChg>
        <pc:sldLayoutChg chg="del">
          <pc:chgData name="Константин Ратвин" userId="e580e2c332464349" providerId="LiveId" clId="{91CB482A-983E-4928-963B-43B69FEE78CE}" dt="2024-01-26T11:12:50.003" v="7" actId="47"/>
          <pc:sldLayoutMkLst>
            <pc:docMk/>
            <pc:sldMasterMk cId="3862311703" sldId="2147484199"/>
            <pc:sldLayoutMk cId="3231888809" sldId="2147484206"/>
          </pc:sldLayoutMkLst>
        </pc:sldLayoutChg>
        <pc:sldLayoutChg chg="del">
          <pc:chgData name="Константин Ратвин" userId="e580e2c332464349" providerId="LiveId" clId="{91CB482A-983E-4928-963B-43B69FEE78CE}" dt="2024-01-26T11:12:50.003" v="7" actId="47"/>
          <pc:sldLayoutMkLst>
            <pc:docMk/>
            <pc:sldMasterMk cId="3862311703" sldId="2147484199"/>
            <pc:sldLayoutMk cId="1039089291" sldId="2147484207"/>
          </pc:sldLayoutMkLst>
        </pc:sldLayoutChg>
        <pc:sldLayoutChg chg="del">
          <pc:chgData name="Константин Ратвин" userId="e580e2c332464349" providerId="LiveId" clId="{91CB482A-983E-4928-963B-43B69FEE78CE}" dt="2024-01-26T11:12:50.003" v="7" actId="47"/>
          <pc:sldLayoutMkLst>
            <pc:docMk/>
            <pc:sldMasterMk cId="3862311703" sldId="2147484199"/>
            <pc:sldLayoutMk cId="578085234" sldId="2147484208"/>
          </pc:sldLayoutMkLst>
        </pc:sldLayoutChg>
        <pc:sldLayoutChg chg="del">
          <pc:chgData name="Константин Ратвин" userId="e580e2c332464349" providerId="LiveId" clId="{91CB482A-983E-4928-963B-43B69FEE78CE}" dt="2024-01-26T11:12:50.003" v="7" actId="47"/>
          <pc:sldLayoutMkLst>
            <pc:docMk/>
            <pc:sldMasterMk cId="3862311703" sldId="2147484199"/>
            <pc:sldLayoutMk cId="1386623635" sldId="2147484209"/>
          </pc:sldLayoutMkLst>
        </pc:sldLayoutChg>
        <pc:sldLayoutChg chg="del">
          <pc:chgData name="Константин Ратвин" userId="e580e2c332464349" providerId="LiveId" clId="{91CB482A-983E-4928-963B-43B69FEE78CE}" dt="2024-01-26T11:12:50.003" v="7" actId="47"/>
          <pc:sldLayoutMkLst>
            <pc:docMk/>
            <pc:sldMasterMk cId="3862311703" sldId="2147484199"/>
            <pc:sldLayoutMk cId="833215092" sldId="2147484210"/>
          </pc:sldLayoutMkLst>
        </pc:sldLayoutChg>
        <pc:sldLayoutChg chg="del">
          <pc:chgData name="Константин Ратвин" userId="e580e2c332464349" providerId="LiveId" clId="{91CB482A-983E-4928-963B-43B69FEE78CE}" dt="2024-01-26T11:12:50.003" v="7" actId="47"/>
          <pc:sldLayoutMkLst>
            <pc:docMk/>
            <pc:sldMasterMk cId="3862311703" sldId="2147484199"/>
            <pc:sldLayoutMk cId="2619001248" sldId="2147484211"/>
          </pc:sldLayoutMkLst>
        </pc:sldLayoutChg>
        <pc:sldLayoutChg chg="del">
          <pc:chgData name="Константин Ратвин" userId="e580e2c332464349" providerId="LiveId" clId="{91CB482A-983E-4928-963B-43B69FEE78CE}" dt="2024-01-26T11:12:50.003" v="7" actId="47"/>
          <pc:sldLayoutMkLst>
            <pc:docMk/>
            <pc:sldMasterMk cId="3862311703" sldId="2147484199"/>
            <pc:sldLayoutMk cId="2344173318" sldId="2147484212"/>
          </pc:sldLayoutMkLst>
        </pc:sldLayoutChg>
        <pc:sldLayoutChg chg="del">
          <pc:chgData name="Константин Ратвин" userId="e580e2c332464349" providerId="LiveId" clId="{91CB482A-983E-4928-963B-43B69FEE78CE}" dt="2024-01-26T11:12:50.003" v="7" actId="47"/>
          <pc:sldLayoutMkLst>
            <pc:docMk/>
            <pc:sldMasterMk cId="3862311703" sldId="2147484199"/>
            <pc:sldLayoutMk cId="2463332749" sldId="2147484213"/>
          </pc:sldLayoutMkLst>
        </pc:sldLayoutChg>
        <pc:sldLayoutChg chg="del">
          <pc:chgData name="Константин Ратвин" userId="e580e2c332464349" providerId="LiveId" clId="{91CB482A-983E-4928-963B-43B69FEE78CE}" dt="2024-01-26T11:12:50.003" v="7" actId="47"/>
          <pc:sldLayoutMkLst>
            <pc:docMk/>
            <pc:sldMasterMk cId="3862311703" sldId="2147484199"/>
            <pc:sldLayoutMk cId="3694486345" sldId="2147484214"/>
          </pc:sldLayoutMkLst>
        </pc:sldLayoutChg>
        <pc:sldLayoutChg chg="del">
          <pc:chgData name="Константин Ратвин" userId="e580e2c332464349" providerId="LiveId" clId="{91CB482A-983E-4928-963B-43B69FEE78CE}" dt="2024-01-26T11:12:50.003" v="7" actId="47"/>
          <pc:sldLayoutMkLst>
            <pc:docMk/>
            <pc:sldMasterMk cId="3862311703" sldId="2147484199"/>
            <pc:sldLayoutMk cId="436002080" sldId="2147484215"/>
          </pc:sldLayoutMkLst>
        </pc:sldLayoutChg>
        <pc:sldLayoutChg chg="del">
          <pc:chgData name="Константин Ратвин" userId="e580e2c332464349" providerId="LiveId" clId="{91CB482A-983E-4928-963B-43B69FEE78CE}" dt="2024-01-26T11:12:50.003" v="7" actId="47"/>
          <pc:sldLayoutMkLst>
            <pc:docMk/>
            <pc:sldMasterMk cId="3862311703" sldId="2147484199"/>
            <pc:sldLayoutMk cId="581792803" sldId="2147484216"/>
          </pc:sldLayoutMkLst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57DEC5-D64E-473E-A2B4-CE65143F4DF6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4C5EC97-3C66-4E3A-8F0C-43C8B344D1E5}">
      <dgm:prSet/>
      <dgm:spPr>
        <a:solidFill>
          <a:srgbClr val="7030A0"/>
        </a:solidFill>
      </dgm:spPr>
      <dgm:t>
        <a:bodyPr/>
        <a:lstStyle/>
        <a:p>
          <a:r>
            <a:rPr lang="ru-RU" b="0" i="0" dirty="0"/>
            <a:t>Основные понятия о базах данных</a:t>
          </a:r>
          <a:endParaRPr lang="en-US" dirty="0"/>
        </a:p>
      </dgm:t>
    </dgm:pt>
    <dgm:pt modelId="{E92AC7AF-A0B8-4672-870B-3041A683A6EB}" type="parTrans" cxnId="{47811D7F-F48A-4605-B703-EACC815A2C23}">
      <dgm:prSet/>
      <dgm:spPr/>
      <dgm:t>
        <a:bodyPr/>
        <a:lstStyle/>
        <a:p>
          <a:endParaRPr lang="en-US"/>
        </a:p>
      </dgm:t>
    </dgm:pt>
    <dgm:pt modelId="{8542A36C-BAB8-422C-BF6D-195CCF869D79}" type="sibTrans" cxnId="{47811D7F-F48A-4605-B703-EACC815A2C23}">
      <dgm:prSet/>
      <dgm:spPr/>
      <dgm:t>
        <a:bodyPr/>
        <a:lstStyle/>
        <a:p>
          <a:endParaRPr lang="en-US"/>
        </a:p>
      </dgm:t>
    </dgm:pt>
    <dgm:pt modelId="{6AC2E8F7-EF02-4B9A-9B82-DD508F049463}">
      <dgm:prSet/>
      <dgm:spPr>
        <a:solidFill>
          <a:srgbClr val="7030A0"/>
        </a:solidFill>
      </dgm:spPr>
      <dgm:t>
        <a:bodyPr/>
        <a:lstStyle/>
        <a:p>
          <a:r>
            <a:rPr lang="ru-RU" b="0" i="0" dirty="0"/>
            <a:t>Классификация СУБД </a:t>
          </a:r>
          <a:r>
            <a:rPr lang="en-US" b="0" i="0" dirty="0"/>
            <a:t>NoSQL</a:t>
          </a:r>
          <a:endParaRPr lang="en-US" dirty="0"/>
        </a:p>
      </dgm:t>
    </dgm:pt>
    <dgm:pt modelId="{05732311-1E7D-4884-8869-03EFA167C1D5}" type="parTrans" cxnId="{3B658277-67F1-41D9-BEE3-6E0E16E38233}">
      <dgm:prSet/>
      <dgm:spPr/>
      <dgm:t>
        <a:bodyPr/>
        <a:lstStyle/>
        <a:p>
          <a:endParaRPr lang="en-US"/>
        </a:p>
      </dgm:t>
    </dgm:pt>
    <dgm:pt modelId="{48268F00-6055-43C2-8843-78E0463A34D4}" type="sibTrans" cxnId="{3B658277-67F1-41D9-BEE3-6E0E16E38233}">
      <dgm:prSet/>
      <dgm:spPr/>
      <dgm:t>
        <a:bodyPr/>
        <a:lstStyle/>
        <a:p>
          <a:endParaRPr lang="en-US"/>
        </a:p>
      </dgm:t>
    </dgm:pt>
    <dgm:pt modelId="{BC1F7680-E6E5-4B09-A004-B65D2DE71B51}">
      <dgm:prSet/>
      <dgm:spPr>
        <a:solidFill>
          <a:srgbClr val="7030A0"/>
        </a:solidFill>
      </dgm:spPr>
      <dgm:t>
        <a:bodyPr/>
        <a:lstStyle/>
        <a:p>
          <a:r>
            <a:rPr lang="ru-RU" b="0" i="0" dirty="0"/>
            <a:t>Эволюция Баз Данных</a:t>
          </a:r>
          <a:endParaRPr lang="en-US" dirty="0"/>
        </a:p>
      </dgm:t>
    </dgm:pt>
    <dgm:pt modelId="{128C6E46-532D-48B2-B56C-EB5B0DC17567}" type="parTrans" cxnId="{D2FC4EE5-2BA1-4E44-9A7B-A52C535DCBA0}">
      <dgm:prSet/>
      <dgm:spPr/>
      <dgm:t>
        <a:bodyPr/>
        <a:lstStyle/>
        <a:p>
          <a:endParaRPr lang="en-US"/>
        </a:p>
      </dgm:t>
    </dgm:pt>
    <dgm:pt modelId="{3B9C4EED-57AC-4EF9-BE14-0A657018F732}" type="sibTrans" cxnId="{D2FC4EE5-2BA1-4E44-9A7B-A52C535DCBA0}">
      <dgm:prSet/>
      <dgm:spPr/>
      <dgm:t>
        <a:bodyPr/>
        <a:lstStyle/>
        <a:p>
          <a:endParaRPr lang="en-US"/>
        </a:p>
      </dgm:t>
    </dgm:pt>
    <dgm:pt modelId="{62F120F8-980D-4CCB-9088-E93C80944A60}">
      <dgm:prSet/>
      <dgm:spPr>
        <a:solidFill>
          <a:srgbClr val="7030A0"/>
        </a:solidFill>
      </dgm:spPr>
      <dgm:t>
        <a:bodyPr/>
        <a:lstStyle/>
        <a:p>
          <a:r>
            <a:rPr lang="ru-RU" b="0" i="0" dirty="0"/>
            <a:t>Система контейнеризации </a:t>
          </a:r>
          <a:r>
            <a:rPr lang="ro-RO" b="0" i="0" dirty="0"/>
            <a:t>Docker</a:t>
          </a:r>
          <a:endParaRPr lang="en-US" i="0" dirty="0"/>
        </a:p>
      </dgm:t>
    </dgm:pt>
    <dgm:pt modelId="{FF24419C-F0CA-4729-92B9-CEB2E8F2A40E}" type="parTrans" cxnId="{FC72E817-C8C9-4C13-9C32-8AAF5265596A}">
      <dgm:prSet/>
      <dgm:spPr/>
      <dgm:t>
        <a:bodyPr/>
        <a:lstStyle/>
        <a:p>
          <a:endParaRPr lang="en-US"/>
        </a:p>
      </dgm:t>
    </dgm:pt>
    <dgm:pt modelId="{627A83BD-D7F4-4277-BA86-3C8C2EEA157B}" type="sibTrans" cxnId="{FC72E817-C8C9-4C13-9C32-8AAF5265596A}">
      <dgm:prSet/>
      <dgm:spPr/>
      <dgm:t>
        <a:bodyPr/>
        <a:lstStyle/>
        <a:p>
          <a:endParaRPr lang="en-US"/>
        </a:p>
      </dgm:t>
    </dgm:pt>
    <dgm:pt modelId="{0594DC0A-D95D-47E4-A035-50C69C378D08}">
      <dgm:prSet/>
      <dgm:spPr>
        <a:solidFill>
          <a:srgbClr val="7030A0"/>
        </a:solidFill>
      </dgm:spPr>
      <dgm:t>
        <a:bodyPr/>
        <a:lstStyle/>
        <a:p>
          <a:r>
            <a:rPr lang="ru-RU" b="0" i="0" dirty="0"/>
            <a:t>Базовые возможности </a:t>
          </a:r>
          <a:r>
            <a:rPr lang="ro-RO" b="0" i="0" dirty="0"/>
            <a:t>mongodb</a:t>
          </a:r>
          <a:endParaRPr lang="en-US" dirty="0"/>
        </a:p>
      </dgm:t>
    </dgm:pt>
    <dgm:pt modelId="{F97B02A8-333D-4639-A736-2270B84CC3EB}" type="parTrans" cxnId="{804C6BA4-3220-4AA7-A70A-7B0B69D842BA}">
      <dgm:prSet/>
      <dgm:spPr/>
      <dgm:t>
        <a:bodyPr/>
        <a:lstStyle/>
        <a:p>
          <a:endParaRPr lang="en-US"/>
        </a:p>
      </dgm:t>
    </dgm:pt>
    <dgm:pt modelId="{6F352C37-25C2-46D2-8C03-6E7D30E943D8}" type="sibTrans" cxnId="{804C6BA4-3220-4AA7-A70A-7B0B69D842BA}">
      <dgm:prSet/>
      <dgm:spPr/>
      <dgm:t>
        <a:bodyPr/>
        <a:lstStyle/>
        <a:p>
          <a:endParaRPr lang="en-US"/>
        </a:p>
      </dgm:t>
    </dgm:pt>
    <dgm:pt modelId="{46E9FA81-0E61-47CD-955A-E3DF93A694AF}">
      <dgm:prSet/>
      <dgm:spPr>
        <a:solidFill>
          <a:srgbClr val="328A9E"/>
        </a:solidFill>
      </dgm:spPr>
      <dgm:t>
        <a:bodyPr/>
        <a:lstStyle/>
        <a:p>
          <a:r>
            <a:rPr lang="ru-RU" b="0" i="0" dirty="0"/>
            <a:t>Гостевая лекция</a:t>
          </a:r>
          <a:br>
            <a:rPr lang="ru-RU" b="0" i="0" dirty="0"/>
          </a:br>
          <a:r>
            <a:rPr lang="en-US" b="0" i="0" dirty="0"/>
            <a:t>Manticore</a:t>
          </a:r>
          <a:br>
            <a:rPr lang="en-US" b="0" i="0" dirty="0"/>
          </a:br>
          <a:r>
            <a:rPr lang="ru-RU" b="0" i="0" dirty="0"/>
            <a:t>(</a:t>
          </a:r>
          <a:r>
            <a:rPr lang="en-US" b="0" i="0" dirty="0"/>
            <a:t>7 </a:t>
          </a:r>
          <a:r>
            <a:rPr lang="ru-RU" b="0" i="0" dirty="0"/>
            <a:t>марта)</a:t>
          </a:r>
          <a:endParaRPr lang="en-US" dirty="0"/>
        </a:p>
      </dgm:t>
    </dgm:pt>
    <dgm:pt modelId="{37ACA3DF-2B2D-427B-825A-81552759A68F}" type="parTrans" cxnId="{3E7819AC-454B-42BC-A6E7-576F7805C5B8}">
      <dgm:prSet/>
      <dgm:spPr/>
      <dgm:t>
        <a:bodyPr/>
        <a:lstStyle/>
        <a:p>
          <a:endParaRPr lang="en-US"/>
        </a:p>
      </dgm:t>
    </dgm:pt>
    <dgm:pt modelId="{B11F7DA7-7257-48D6-8D92-B0CB7EFCFDA9}" type="sibTrans" cxnId="{3E7819AC-454B-42BC-A6E7-576F7805C5B8}">
      <dgm:prSet/>
      <dgm:spPr/>
      <dgm:t>
        <a:bodyPr/>
        <a:lstStyle/>
        <a:p>
          <a:endParaRPr lang="en-US"/>
        </a:p>
      </dgm:t>
    </dgm:pt>
    <dgm:pt modelId="{5679AABB-9087-4700-9EAE-3347A553164D}">
      <dgm:prSet/>
      <dgm:spPr/>
      <dgm:t>
        <a:bodyPr/>
        <a:lstStyle/>
        <a:p>
          <a:r>
            <a:rPr lang="ru-RU" b="0" i="0" dirty="0"/>
            <a:t>Ключ-значение СУБД (</a:t>
          </a:r>
          <a:r>
            <a:rPr lang="en-US" b="0" i="0" dirty="0"/>
            <a:t>Redis)</a:t>
          </a:r>
          <a:endParaRPr lang="en-US" dirty="0"/>
        </a:p>
      </dgm:t>
    </dgm:pt>
    <dgm:pt modelId="{91F0F10D-379B-4977-8258-57E570F58F0B}" type="parTrans" cxnId="{D32166FA-159E-47BC-9E8A-C8B2B609A31E}">
      <dgm:prSet/>
      <dgm:spPr/>
      <dgm:t>
        <a:bodyPr/>
        <a:lstStyle/>
        <a:p>
          <a:endParaRPr lang="en-US"/>
        </a:p>
      </dgm:t>
    </dgm:pt>
    <dgm:pt modelId="{0F2024CE-130F-47F9-AD56-A8FC5C09C728}" type="sibTrans" cxnId="{D32166FA-159E-47BC-9E8A-C8B2B609A31E}">
      <dgm:prSet/>
      <dgm:spPr/>
      <dgm:t>
        <a:bodyPr/>
        <a:lstStyle/>
        <a:p>
          <a:endParaRPr lang="en-US"/>
        </a:p>
      </dgm:t>
    </dgm:pt>
    <dgm:pt modelId="{385DE214-6079-40C2-8E9B-9D734F478BC6}">
      <dgm:prSet/>
      <dgm:spPr>
        <a:solidFill>
          <a:srgbClr val="328A9E"/>
        </a:solidFill>
      </dgm:spPr>
      <dgm:t>
        <a:bodyPr/>
        <a:lstStyle/>
        <a:p>
          <a:r>
            <a:rPr lang="ru-RU" b="0" i="0" dirty="0"/>
            <a:t>Гостевая лекция</a:t>
          </a:r>
          <a:br>
            <a:rPr lang="ru-RU" b="0" i="0" dirty="0"/>
          </a:br>
          <a:r>
            <a:rPr lang="en-US" b="0" i="0" dirty="0" err="1"/>
            <a:t>Tarantool</a:t>
          </a:r>
          <a:br>
            <a:rPr lang="ru-RU" b="0" i="0" dirty="0"/>
          </a:br>
          <a:r>
            <a:rPr lang="ru-RU" b="0" i="0" dirty="0"/>
            <a:t>(21 марта)</a:t>
          </a:r>
          <a:endParaRPr lang="en-US" dirty="0"/>
        </a:p>
      </dgm:t>
    </dgm:pt>
    <dgm:pt modelId="{177097E0-2D0A-4323-8121-76B77D57ACEA}" type="parTrans" cxnId="{1236F67C-50F1-446E-90E1-6858B538F569}">
      <dgm:prSet/>
      <dgm:spPr/>
      <dgm:t>
        <a:bodyPr/>
        <a:lstStyle/>
        <a:p>
          <a:endParaRPr lang="en-US"/>
        </a:p>
      </dgm:t>
    </dgm:pt>
    <dgm:pt modelId="{A95D5F65-DD18-4C0B-B8B5-F8FCA527A73E}" type="sibTrans" cxnId="{1236F67C-50F1-446E-90E1-6858B538F569}">
      <dgm:prSet/>
      <dgm:spPr/>
      <dgm:t>
        <a:bodyPr/>
        <a:lstStyle/>
        <a:p>
          <a:endParaRPr lang="en-US"/>
        </a:p>
      </dgm:t>
    </dgm:pt>
    <dgm:pt modelId="{6E7CAD29-CA0A-46BD-B56F-682C9D5AB1AB}">
      <dgm:prSet/>
      <dgm:spPr/>
      <dgm:t>
        <a:bodyPr/>
        <a:lstStyle/>
        <a:p>
          <a:r>
            <a:rPr lang="ru-RU" b="0" i="0" dirty="0"/>
            <a:t>Витрины данных. МРР-СУБД (</a:t>
          </a:r>
          <a:r>
            <a:rPr lang="en-US" b="0" i="0" dirty="0"/>
            <a:t>DWH</a:t>
          </a:r>
          <a:r>
            <a:rPr lang="ru-RU" b="0" i="0" dirty="0"/>
            <a:t>)</a:t>
          </a:r>
          <a:endParaRPr lang="en-US" dirty="0"/>
        </a:p>
      </dgm:t>
    </dgm:pt>
    <dgm:pt modelId="{271AE18C-25E3-464D-AAFB-8AFA515CF966}" type="parTrans" cxnId="{8C406D95-7A66-4B51-9FD2-E3F7F68E43BD}">
      <dgm:prSet/>
      <dgm:spPr/>
      <dgm:t>
        <a:bodyPr/>
        <a:lstStyle/>
        <a:p>
          <a:endParaRPr lang="en-US"/>
        </a:p>
      </dgm:t>
    </dgm:pt>
    <dgm:pt modelId="{92F12797-F71A-4E13-87F5-12B885B5C244}" type="sibTrans" cxnId="{8C406D95-7A66-4B51-9FD2-E3F7F68E43BD}">
      <dgm:prSet/>
      <dgm:spPr/>
      <dgm:t>
        <a:bodyPr/>
        <a:lstStyle/>
        <a:p>
          <a:endParaRPr lang="en-US"/>
        </a:p>
      </dgm:t>
    </dgm:pt>
    <dgm:pt modelId="{CD707CE3-14FC-4112-91EB-0EC3AD37F070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ru-RU" b="0" i="0" dirty="0"/>
            <a:t>Гостевая лекция</a:t>
          </a:r>
          <a:br>
            <a:rPr lang="en-US" b="0" i="0" dirty="0"/>
          </a:br>
          <a:r>
            <a:rPr lang="en-US" b="0" i="0" dirty="0" err="1"/>
            <a:t>YeniseiDB</a:t>
          </a:r>
          <a:br>
            <a:rPr lang="ru-RU" b="0" i="0" dirty="0"/>
          </a:br>
          <a:r>
            <a:rPr lang="ru-RU" b="0" i="0" dirty="0"/>
            <a:t>(4 апреля)</a:t>
          </a:r>
          <a:endParaRPr lang="en-US" dirty="0"/>
        </a:p>
      </dgm:t>
    </dgm:pt>
    <dgm:pt modelId="{48FAE18D-84C0-4202-AEFD-B545643D0A24}" type="parTrans" cxnId="{9200324D-57BE-4FE6-BDC4-7A185E86639D}">
      <dgm:prSet/>
      <dgm:spPr/>
      <dgm:t>
        <a:bodyPr/>
        <a:lstStyle/>
        <a:p>
          <a:endParaRPr lang="en-US"/>
        </a:p>
      </dgm:t>
    </dgm:pt>
    <dgm:pt modelId="{CA46C6C4-94F1-4958-B6E5-7C92C40C932B}" type="sibTrans" cxnId="{9200324D-57BE-4FE6-BDC4-7A185E86639D}">
      <dgm:prSet/>
      <dgm:spPr/>
      <dgm:t>
        <a:bodyPr/>
        <a:lstStyle/>
        <a:p>
          <a:endParaRPr lang="en-US"/>
        </a:p>
      </dgm:t>
    </dgm:pt>
    <dgm:pt modelId="{1116C960-D0BF-4CF1-811D-4D14B7303A9B}">
      <dgm:prSet/>
      <dgm:spPr/>
      <dgm:t>
        <a:bodyPr/>
        <a:lstStyle/>
        <a:p>
          <a:r>
            <a:rPr lang="ru-RU" b="0" i="0" dirty="0" err="1"/>
            <a:t>Графовые</a:t>
          </a:r>
          <a:r>
            <a:rPr lang="ru-RU" b="0" i="0" dirty="0"/>
            <a:t> СУБД (</a:t>
          </a:r>
          <a:r>
            <a:rPr lang="en-US" b="0" i="0" dirty="0"/>
            <a:t>Neo4j)</a:t>
          </a:r>
          <a:endParaRPr lang="en-US" dirty="0"/>
        </a:p>
      </dgm:t>
    </dgm:pt>
    <dgm:pt modelId="{E7BD924B-6A2D-4349-A50C-3AD99B75404D}" type="parTrans" cxnId="{14C7128E-005A-44DD-81A5-A908DBFFC1AE}">
      <dgm:prSet/>
      <dgm:spPr/>
      <dgm:t>
        <a:bodyPr/>
        <a:lstStyle/>
        <a:p>
          <a:endParaRPr lang="en-US"/>
        </a:p>
      </dgm:t>
    </dgm:pt>
    <dgm:pt modelId="{4B80D78E-2F94-4310-BBC6-F2535AE4433E}" type="sibTrans" cxnId="{14C7128E-005A-44DD-81A5-A908DBFFC1AE}">
      <dgm:prSet/>
      <dgm:spPr/>
      <dgm:t>
        <a:bodyPr/>
        <a:lstStyle/>
        <a:p>
          <a:endParaRPr lang="en-US"/>
        </a:p>
      </dgm:t>
    </dgm:pt>
    <dgm:pt modelId="{EA2514D1-8833-4EE8-8000-5B779028C1B0}">
      <dgm:prSet/>
      <dgm:spPr/>
      <dgm:t>
        <a:bodyPr/>
        <a:lstStyle/>
        <a:p>
          <a:r>
            <a:rPr lang="ru-RU" b="0" i="0" dirty="0"/>
            <a:t>Распределенные СУБД (</a:t>
          </a:r>
          <a:r>
            <a:rPr lang="en-US" b="0" i="0" dirty="0"/>
            <a:t>YDB, </a:t>
          </a:r>
          <a:r>
            <a:rPr lang="en-US" b="0" i="0" dirty="0" err="1"/>
            <a:t>CockroachDB</a:t>
          </a:r>
          <a:r>
            <a:rPr lang="en-US" b="0" i="0" dirty="0"/>
            <a:t>)</a:t>
          </a:r>
          <a:endParaRPr lang="en-US" dirty="0"/>
        </a:p>
      </dgm:t>
    </dgm:pt>
    <dgm:pt modelId="{85AEB489-62BB-4CA4-8247-131BE0AB97EB}" type="parTrans" cxnId="{C1F3E761-6DF8-4A4A-B4C3-9D07297D42BC}">
      <dgm:prSet/>
      <dgm:spPr/>
      <dgm:t>
        <a:bodyPr/>
        <a:lstStyle/>
        <a:p>
          <a:endParaRPr lang="en-US"/>
        </a:p>
      </dgm:t>
    </dgm:pt>
    <dgm:pt modelId="{C40A3788-A28E-48D7-A287-97C872857B35}" type="sibTrans" cxnId="{C1F3E761-6DF8-4A4A-B4C3-9D07297D42BC}">
      <dgm:prSet/>
      <dgm:spPr/>
      <dgm:t>
        <a:bodyPr/>
        <a:lstStyle/>
        <a:p>
          <a:endParaRPr lang="en-US"/>
        </a:p>
      </dgm:t>
    </dgm:pt>
    <dgm:pt modelId="{05A6C253-50E0-437F-BDBF-C69B4D12DCDB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ru-RU" b="0" i="0" dirty="0"/>
            <a:t>Гостевая лекция</a:t>
          </a:r>
          <a:br>
            <a:rPr lang="ru-RU" b="0" i="0" dirty="0"/>
          </a:br>
          <a:r>
            <a:rPr lang="ro-RO" dirty="0"/>
            <a:t>ScyllaDB</a:t>
          </a:r>
          <a:br>
            <a:rPr lang="ru-RU" dirty="0"/>
          </a:br>
          <a:r>
            <a:rPr lang="ru-RU" dirty="0"/>
            <a:t>(25 апреля)</a:t>
          </a:r>
        </a:p>
      </dgm:t>
    </dgm:pt>
    <dgm:pt modelId="{B7B55480-C7AC-4E84-9B29-5835AA501530}" type="parTrans" cxnId="{AB10EB96-AE64-4E25-ADB9-6020E6903123}">
      <dgm:prSet/>
      <dgm:spPr/>
      <dgm:t>
        <a:bodyPr/>
        <a:lstStyle/>
        <a:p>
          <a:endParaRPr lang="ru-RU"/>
        </a:p>
      </dgm:t>
    </dgm:pt>
    <dgm:pt modelId="{AEFAE31C-A337-43B9-ADAF-022FAE86D077}" type="sibTrans" cxnId="{AB10EB96-AE64-4E25-ADB9-6020E6903123}">
      <dgm:prSet/>
      <dgm:spPr/>
      <dgm:t>
        <a:bodyPr/>
        <a:lstStyle/>
        <a:p>
          <a:endParaRPr lang="ru-RU"/>
        </a:p>
      </dgm:t>
    </dgm:pt>
    <dgm:pt modelId="{FB7BC0D2-AC47-4BF7-A539-274C56EB59EE}">
      <dgm:prSet/>
      <dgm:spPr/>
      <dgm:t>
        <a:bodyPr/>
        <a:lstStyle/>
        <a:p>
          <a:r>
            <a:rPr lang="ru-RU" dirty="0"/>
            <a:t>Векторные СУБД. </a:t>
          </a:r>
          <a:r>
            <a:rPr lang="ro-RO" dirty="0"/>
            <a:t>Weaviate</a:t>
          </a:r>
          <a:endParaRPr lang="ru-RU" dirty="0"/>
        </a:p>
      </dgm:t>
    </dgm:pt>
    <dgm:pt modelId="{49BB467B-CC8A-458D-AB7F-A30844E01CB8}" type="parTrans" cxnId="{34B65DAA-8DCD-48A1-8145-8344546027F5}">
      <dgm:prSet/>
      <dgm:spPr/>
      <dgm:t>
        <a:bodyPr/>
        <a:lstStyle/>
        <a:p>
          <a:endParaRPr lang="ru-RU"/>
        </a:p>
      </dgm:t>
    </dgm:pt>
    <dgm:pt modelId="{32D36E6B-58A1-4B6F-B03E-C20C22EC2B27}" type="sibTrans" cxnId="{34B65DAA-8DCD-48A1-8145-8344546027F5}">
      <dgm:prSet/>
      <dgm:spPr/>
      <dgm:t>
        <a:bodyPr/>
        <a:lstStyle/>
        <a:p>
          <a:endParaRPr lang="ru-RU"/>
        </a:p>
      </dgm:t>
    </dgm:pt>
    <dgm:pt modelId="{765E01CF-7D19-4CBC-A094-ADD8484A1EAA}">
      <dgm:prSet/>
      <dgm:spPr/>
      <dgm:t>
        <a:bodyPr/>
        <a:lstStyle/>
        <a:p>
          <a:r>
            <a:rPr lang="ru-RU" dirty="0"/>
            <a:t>Итоговое занятие</a:t>
          </a:r>
          <a:br>
            <a:rPr lang="ru-RU" dirty="0"/>
          </a:br>
          <a:r>
            <a:rPr lang="ru-RU" dirty="0"/>
            <a:t>(16 мая)</a:t>
          </a:r>
        </a:p>
      </dgm:t>
    </dgm:pt>
    <dgm:pt modelId="{06F0D122-DB46-461B-86F3-833F57012844}" type="parTrans" cxnId="{CF90EB3D-7DC6-4389-A96C-645F06D34EAE}">
      <dgm:prSet/>
      <dgm:spPr/>
      <dgm:t>
        <a:bodyPr/>
        <a:lstStyle/>
        <a:p>
          <a:endParaRPr lang="ru-RU"/>
        </a:p>
      </dgm:t>
    </dgm:pt>
    <dgm:pt modelId="{3249139B-35E0-4124-AD5F-E4F972885A0A}" type="sibTrans" cxnId="{CF90EB3D-7DC6-4389-A96C-645F06D34EAE}">
      <dgm:prSet/>
      <dgm:spPr/>
      <dgm:t>
        <a:bodyPr/>
        <a:lstStyle/>
        <a:p>
          <a:endParaRPr lang="ru-RU"/>
        </a:p>
      </dgm:t>
    </dgm:pt>
    <dgm:pt modelId="{BB56BEEE-8A3D-4470-957B-C53ADF5E228E}" type="pres">
      <dgm:prSet presAssocID="{C157DEC5-D64E-473E-A2B4-CE65143F4DF6}" presName="Name0" presStyleCnt="0">
        <dgm:presLayoutVars>
          <dgm:dir/>
          <dgm:resizeHandles val="exact"/>
        </dgm:presLayoutVars>
      </dgm:prSet>
      <dgm:spPr/>
    </dgm:pt>
    <dgm:pt modelId="{721D923A-735E-403F-BCD5-693A9DC0C450}" type="pres">
      <dgm:prSet presAssocID="{A4C5EC97-3C66-4E3A-8F0C-43C8B344D1E5}" presName="node" presStyleLbl="node1" presStyleIdx="0" presStyleCnt="15" custLinFactNeighborX="-978" custLinFactNeighborY="-208">
        <dgm:presLayoutVars>
          <dgm:bulletEnabled val="1"/>
        </dgm:presLayoutVars>
      </dgm:prSet>
      <dgm:spPr/>
    </dgm:pt>
    <dgm:pt modelId="{DF8DD594-9F27-4F23-8D97-54D84C3FA8C1}" type="pres">
      <dgm:prSet presAssocID="{8542A36C-BAB8-422C-BF6D-195CCF869D79}" presName="sibTrans" presStyleLbl="sibTrans1D1" presStyleIdx="0" presStyleCnt="14"/>
      <dgm:spPr/>
    </dgm:pt>
    <dgm:pt modelId="{5E28F8CB-37B9-4DE5-A9D1-94F9A924CB62}" type="pres">
      <dgm:prSet presAssocID="{8542A36C-BAB8-422C-BF6D-195CCF869D79}" presName="connectorText" presStyleLbl="sibTrans1D1" presStyleIdx="0" presStyleCnt="14"/>
      <dgm:spPr/>
    </dgm:pt>
    <dgm:pt modelId="{42037B10-1ACC-429A-A2E8-846C4F92578B}" type="pres">
      <dgm:prSet presAssocID="{6AC2E8F7-EF02-4B9A-9B82-DD508F049463}" presName="node" presStyleLbl="node1" presStyleIdx="1" presStyleCnt="15">
        <dgm:presLayoutVars>
          <dgm:bulletEnabled val="1"/>
        </dgm:presLayoutVars>
      </dgm:prSet>
      <dgm:spPr/>
    </dgm:pt>
    <dgm:pt modelId="{1B742D1A-2C9E-4B83-AC1B-BE9D084CE509}" type="pres">
      <dgm:prSet presAssocID="{48268F00-6055-43C2-8843-78E0463A34D4}" presName="sibTrans" presStyleLbl="sibTrans1D1" presStyleIdx="1" presStyleCnt="14"/>
      <dgm:spPr/>
    </dgm:pt>
    <dgm:pt modelId="{832949CF-7120-4EC9-AB54-1EFF630B7FB4}" type="pres">
      <dgm:prSet presAssocID="{48268F00-6055-43C2-8843-78E0463A34D4}" presName="connectorText" presStyleLbl="sibTrans1D1" presStyleIdx="1" presStyleCnt="14"/>
      <dgm:spPr/>
    </dgm:pt>
    <dgm:pt modelId="{ED0FBE5F-4DA7-4D1D-AE4E-F1EE9DC5A252}" type="pres">
      <dgm:prSet presAssocID="{BC1F7680-E6E5-4B09-A004-B65D2DE71B51}" presName="node" presStyleLbl="node1" presStyleIdx="2" presStyleCnt="15">
        <dgm:presLayoutVars>
          <dgm:bulletEnabled val="1"/>
        </dgm:presLayoutVars>
      </dgm:prSet>
      <dgm:spPr/>
    </dgm:pt>
    <dgm:pt modelId="{D38F1421-D384-4EA8-98EC-A81E6D92BF3B}" type="pres">
      <dgm:prSet presAssocID="{3B9C4EED-57AC-4EF9-BE14-0A657018F732}" presName="sibTrans" presStyleLbl="sibTrans1D1" presStyleIdx="2" presStyleCnt="14"/>
      <dgm:spPr/>
    </dgm:pt>
    <dgm:pt modelId="{C492D68B-691B-4E33-9792-131CACBCC653}" type="pres">
      <dgm:prSet presAssocID="{3B9C4EED-57AC-4EF9-BE14-0A657018F732}" presName="connectorText" presStyleLbl="sibTrans1D1" presStyleIdx="2" presStyleCnt="14"/>
      <dgm:spPr/>
    </dgm:pt>
    <dgm:pt modelId="{F6C21C86-20D2-4F21-AE58-FC4AEE493B2E}" type="pres">
      <dgm:prSet presAssocID="{62F120F8-980D-4CCB-9088-E93C80944A60}" presName="node" presStyleLbl="node1" presStyleIdx="3" presStyleCnt="15">
        <dgm:presLayoutVars>
          <dgm:bulletEnabled val="1"/>
        </dgm:presLayoutVars>
      </dgm:prSet>
      <dgm:spPr/>
    </dgm:pt>
    <dgm:pt modelId="{D0F1473C-1DE6-4BFD-BF8D-AC0BC70ABFAD}" type="pres">
      <dgm:prSet presAssocID="{627A83BD-D7F4-4277-BA86-3C8C2EEA157B}" presName="sibTrans" presStyleLbl="sibTrans1D1" presStyleIdx="3" presStyleCnt="14"/>
      <dgm:spPr/>
    </dgm:pt>
    <dgm:pt modelId="{B7A3BA5D-F7B3-4721-8F02-3B3CF012816A}" type="pres">
      <dgm:prSet presAssocID="{627A83BD-D7F4-4277-BA86-3C8C2EEA157B}" presName="connectorText" presStyleLbl="sibTrans1D1" presStyleIdx="3" presStyleCnt="14"/>
      <dgm:spPr/>
    </dgm:pt>
    <dgm:pt modelId="{A6CE5718-1AA7-48A9-9A64-88B2B0A270B9}" type="pres">
      <dgm:prSet presAssocID="{0594DC0A-D95D-47E4-A035-50C69C378D08}" presName="node" presStyleLbl="node1" presStyleIdx="4" presStyleCnt="15">
        <dgm:presLayoutVars>
          <dgm:bulletEnabled val="1"/>
        </dgm:presLayoutVars>
      </dgm:prSet>
      <dgm:spPr/>
    </dgm:pt>
    <dgm:pt modelId="{2C49869C-0260-44CC-A693-68EC9C215CED}" type="pres">
      <dgm:prSet presAssocID="{6F352C37-25C2-46D2-8C03-6E7D30E943D8}" presName="sibTrans" presStyleLbl="sibTrans1D1" presStyleIdx="4" presStyleCnt="14"/>
      <dgm:spPr/>
    </dgm:pt>
    <dgm:pt modelId="{279A1C00-CA82-4A96-8AAA-8A2995915117}" type="pres">
      <dgm:prSet presAssocID="{6F352C37-25C2-46D2-8C03-6E7D30E943D8}" presName="connectorText" presStyleLbl="sibTrans1D1" presStyleIdx="4" presStyleCnt="14"/>
      <dgm:spPr/>
    </dgm:pt>
    <dgm:pt modelId="{067F0BEE-5DA0-4503-AD2C-9C8AD43EC3E2}" type="pres">
      <dgm:prSet presAssocID="{46E9FA81-0E61-47CD-955A-E3DF93A694AF}" presName="node" presStyleLbl="node1" presStyleIdx="5" presStyleCnt="15">
        <dgm:presLayoutVars>
          <dgm:bulletEnabled val="1"/>
        </dgm:presLayoutVars>
      </dgm:prSet>
      <dgm:spPr/>
    </dgm:pt>
    <dgm:pt modelId="{A80E552C-FDBB-4019-B1F2-C2D3C1F14DBA}" type="pres">
      <dgm:prSet presAssocID="{B11F7DA7-7257-48D6-8D92-B0CB7EFCFDA9}" presName="sibTrans" presStyleLbl="sibTrans1D1" presStyleIdx="5" presStyleCnt="14"/>
      <dgm:spPr/>
    </dgm:pt>
    <dgm:pt modelId="{D6E4BE9D-C4D2-4813-85E5-424BDD3BCDFB}" type="pres">
      <dgm:prSet presAssocID="{B11F7DA7-7257-48D6-8D92-B0CB7EFCFDA9}" presName="connectorText" presStyleLbl="sibTrans1D1" presStyleIdx="5" presStyleCnt="14"/>
      <dgm:spPr/>
    </dgm:pt>
    <dgm:pt modelId="{EE8E44FF-6BB3-4D26-8C5C-51E795BF2F02}" type="pres">
      <dgm:prSet presAssocID="{5679AABB-9087-4700-9EAE-3347A553164D}" presName="node" presStyleLbl="node1" presStyleIdx="6" presStyleCnt="15">
        <dgm:presLayoutVars>
          <dgm:bulletEnabled val="1"/>
        </dgm:presLayoutVars>
      </dgm:prSet>
      <dgm:spPr/>
    </dgm:pt>
    <dgm:pt modelId="{36077A90-B0F8-409F-9C38-F1C565B35A8F}" type="pres">
      <dgm:prSet presAssocID="{0F2024CE-130F-47F9-AD56-A8FC5C09C728}" presName="sibTrans" presStyleLbl="sibTrans1D1" presStyleIdx="6" presStyleCnt="14"/>
      <dgm:spPr/>
    </dgm:pt>
    <dgm:pt modelId="{70B13FA7-2938-4B31-B888-6274AA3ED3E1}" type="pres">
      <dgm:prSet presAssocID="{0F2024CE-130F-47F9-AD56-A8FC5C09C728}" presName="connectorText" presStyleLbl="sibTrans1D1" presStyleIdx="6" presStyleCnt="14"/>
      <dgm:spPr/>
    </dgm:pt>
    <dgm:pt modelId="{A9CFB23B-7153-4836-B8C1-58A79F6BEE9C}" type="pres">
      <dgm:prSet presAssocID="{385DE214-6079-40C2-8E9B-9D734F478BC6}" presName="node" presStyleLbl="node1" presStyleIdx="7" presStyleCnt="15">
        <dgm:presLayoutVars>
          <dgm:bulletEnabled val="1"/>
        </dgm:presLayoutVars>
      </dgm:prSet>
      <dgm:spPr/>
    </dgm:pt>
    <dgm:pt modelId="{D72EF03E-479C-4453-9AE3-007732E19AEE}" type="pres">
      <dgm:prSet presAssocID="{A95D5F65-DD18-4C0B-B8B5-F8FCA527A73E}" presName="sibTrans" presStyleLbl="sibTrans1D1" presStyleIdx="7" presStyleCnt="14"/>
      <dgm:spPr/>
    </dgm:pt>
    <dgm:pt modelId="{7FF17354-1D4E-4AE8-87E8-1ADE70ECF6FC}" type="pres">
      <dgm:prSet presAssocID="{A95D5F65-DD18-4C0B-B8B5-F8FCA527A73E}" presName="connectorText" presStyleLbl="sibTrans1D1" presStyleIdx="7" presStyleCnt="14"/>
      <dgm:spPr/>
    </dgm:pt>
    <dgm:pt modelId="{AD99E3CC-0982-44DE-A126-F5A84FBEFEE5}" type="pres">
      <dgm:prSet presAssocID="{6E7CAD29-CA0A-46BD-B56F-682C9D5AB1AB}" presName="node" presStyleLbl="node1" presStyleIdx="8" presStyleCnt="15">
        <dgm:presLayoutVars>
          <dgm:bulletEnabled val="1"/>
        </dgm:presLayoutVars>
      </dgm:prSet>
      <dgm:spPr/>
    </dgm:pt>
    <dgm:pt modelId="{990F8609-FC89-4102-B6B8-698F792EBCA2}" type="pres">
      <dgm:prSet presAssocID="{92F12797-F71A-4E13-87F5-12B885B5C244}" presName="sibTrans" presStyleLbl="sibTrans1D1" presStyleIdx="8" presStyleCnt="14"/>
      <dgm:spPr/>
    </dgm:pt>
    <dgm:pt modelId="{FAA40383-B887-49C6-B257-CE5AA9EB130E}" type="pres">
      <dgm:prSet presAssocID="{92F12797-F71A-4E13-87F5-12B885B5C244}" presName="connectorText" presStyleLbl="sibTrans1D1" presStyleIdx="8" presStyleCnt="14"/>
      <dgm:spPr/>
    </dgm:pt>
    <dgm:pt modelId="{19ADA646-844B-4BED-8E5A-A6EF51953C7C}" type="pres">
      <dgm:prSet presAssocID="{CD707CE3-14FC-4112-91EB-0EC3AD37F070}" presName="node" presStyleLbl="node1" presStyleIdx="9" presStyleCnt="15">
        <dgm:presLayoutVars>
          <dgm:bulletEnabled val="1"/>
        </dgm:presLayoutVars>
      </dgm:prSet>
      <dgm:spPr/>
    </dgm:pt>
    <dgm:pt modelId="{9629D8DE-40E4-460E-9E30-B161B2B56D2A}" type="pres">
      <dgm:prSet presAssocID="{CA46C6C4-94F1-4958-B6E5-7C92C40C932B}" presName="sibTrans" presStyleLbl="sibTrans1D1" presStyleIdx="9" presStyleCnt="14"/>
      <dgm:spPr/>
    </dgm:pt>
    <dgm:pt modelId="{D39869FD-ECBB-4FEE-A09E-FF4CA3D3208C}" type="pres">
      <dgm:prSet presAssocID="{CA46C6C4-94F1-4958-B6E5-7C92C40C932B}" presName="connectorText" presStyleLbl="sibTrans1D1" presStyleIdx="9" presStyleCnt="14"/>
      <dgm:spPr/>
    </dgm:pt>
    <dgm:pt modelId="{0C194A09-BBD2-4B67-B827-217380D20DB0}" type="pres">
      <dgm:prSet presAssocID="{1116C960-D0BF-4CF1-811D-4D14B7303A9B}" presName="node" presStyleLbl="node1" presStyleIdx="10" presStyleCnt="15">
        <dgm:presLayoutVars>
          <dgm:bulletEnabled val="1"/>
        </dgm:presLayoutVars>
      </dgm:prSet>
      <dgm:spPr/>
    </dgm:pt>
    <dgm:pt modelId="{E884EF59-37F4-4366-9D59-E8ABC8026122}" type="pres">
      <dgm:prSet presAssocID="{4B80D78E-2F94-4310-BBC6-F2535AE4433E}" presName="sibTrans" presStyleLbl="sibTrans1D1" presStyleIdx="10" presStyleCnt="14"/>
      <dgm:spPr/>
    </dgm:pt>
    <dgm:pt modelId="{E6FCADFB-F413-4218-BDDC-511A664DFC77}" type="pres">
      <dgm:prSet presAssocID="{4B80D78E-2F94-4310-BBC6-F2535AE4433E}" presName="connectorText" presStyleLbl="sibTrans1D1" presStyleIdx="10" presStyleCnt="14"/>
      <dgm:spPr/>
    </dgm:pt>
    <dgm:pt modelId="{F1C1EC16-6120-4C79-BDBE-19AA311B3CBE}" type="pres">
      <dgm:prSet presAssocID="{EA2514D1-8833-4EE8-8000-5B779028C1B0}" presName="node" presStyleLbl="node1" presStyleIdx="11" presStyleCnt="15">
        <dgm:presLayoutVars>
          <dgm:bulletEnabled val="1"/>
        </dgm:presLayoutVars>
      </dgm:prSet>
      <dgm:spPr/>
    </dgm:pt>
    <dgm:pt modelId="{58D643B1-C9CA-430D-B5A1-2EC0C543E94C}" type="pres">
      <dgm:prSet presAssocID="{C40A3788-A28E-48D7-A287-97C872857B35}" presName="sibTrans" presStyleLbl="sibTrans1D1" presStyleIdx="11" presStyleCnt="14"/>
      <dgm:spPr/>
    </dgm:pt>
    <dgm:pt modelId="{5FB9A125-5AA9-4AB2-81CA-DF262EF2CAF0}" type="pres">
      <dgm:prSet presAssocID="{C40A3788-A28E-48D7-A287-97C872857B35}" presName="connectorText" presStyleLbl="sibTrans1D1" presStyleIdx="11" presStyleCnt="14"/>
      <dgm:spPr/>
    </dgm:pt>
    <dgm:pt modelId="{CB59154F-1086-433A-AF35-A10646F4D9B8}" type="pres">
      <dgm:prSet presAssocID="{05A6C253-50E0-437F-BDBF-C69B4D12DCDB}" presName="node" presStyleLbl="node1" presStyleIdx="12" presStyleCnt="15">
        <dgm:presLayoutVars>
          <dgm:bulletEnabled val="1"/>
        </dgm:presLayoutVars>
      </dgm:prSet>
      <dgm:spPr/>
    </dgm:pt>
    <dgm:pt modelId="{18D869C3-ECEA-4501-96ED-11F70F55B64D}" type="pres">
      <dgm:prSet presAssocID="{AEFAE31C-A337-43B9-ADAF-022FAE86D077}" presName="sibTrans" presStyleLbl="sibTrans1D1" presStyleIdx="12" presStyleCnt="14"/>
      <dgm:spPr/>
    </dgm:pt>
    <dgm:pt modelId="{EEB58716-C63B-483E-9EDE-1403FD341E6E}" type="pres">
      <dgm:prSet presAssocID="{AEFAE31C-A337-43B9-ADAF-022FAE86D077}" presName="connectorText" presStyleLbl="sibTrans1D1" presStyleIdx="12" presStyleCnt="14"/>
      <dgm:spPr/>
    </dgm:pt>
    <dgm:pt modelId="{DC0E4BE6-904E-49AA-84FA-279DB41DD635}" type="pres">
      <dgm:prSet presAssocID="{FB7BC0D2-AC47-4BF7-A539-274C56EB59EE}" presName="node" presStyleLbl="node1" presStyleIdx="13" presStyleCnt="15">
        <dgm:presLayoutVars>
          <dgm:bulletEnabled val="1"/>
        </dgm:presLayoutVars>
      </dgm:prSet>
      <dgm:spPr/>
    </dgm:pt>
    <dgm:pt modelId="{235D5C2E-636F-4CAE-B9C6-36C6C442D410}" type="pres">
      <dgm:prSet presAssocID="{32D36E6B-58A1-4B6F-B03E-C20C22EC2B27}" presName="sibTrans" presStyleLbl="sibTrans1D1" presStyleIdx="13" presStyleCnt="14"/>
      <dgm:spPr/>
    </dgm:pt>
    <dgm:pt modelId="{EFF7DCBC-B635-4AFF-8F5C-E784D0121857}" type="pres">
      <dgm:prSet presAssocID="{32D36E6B-58A1-4B6F-B03E-C20C22EC2B27}" presName="connectorText" presStyleLbl="sibTrans1D1" presStyleIdx="13" presStyleCnt="14"/>
      <dgm:spPr/>
    </dgm:pt>
    <dgm:pt modelId="{4F41FC3A-11E9-492B-A1B9-8CFA84CD2B89}" type="pres">
      <dgm:prSet presAssocID="{765E01CF-7D19-4CBC-A094-ADD8484A1EAA}" presName="node" presStyleLbl="node1" presStyleIdx="14" presStyleCnt="15">
        <dgm:presLayoutVars>
          <dgm:bulletEnabled val="1"/>
        </dgm:presLayoutVars>
      </dgm:prSet>
      <dgm:spPr/>
    </dgm:pt>
  </dgm:ptLst>
  <dgm:cxnLst>
    <dgm:cxn modelId="{DDF5A005-B25E-4D11-B647-F4E6B64B9178}" type="presOf" srcId="{8542A36C-BAB8-422C-BF6D-195CCF869D79}" destId="{DF8DD594-9F27-4F23-8D97-54D84C3FA8C1}" srcOrd="0" destOrd="0" presId="urn:microsoft.com/office/officeart/2016/7/layout/RepeatingBendingProcessNew"/>
    <dgm:cxn modelId="{AA0D1609-8B30-4AF2-8ED3-7C056E29066D}" type="presOf" srcId="{5679AABB-9087-4700-9EAE-3347A553164D}" destId="{EE8E44FF-6BB3-4D26-8C5C-51E795BF2F02}" srcOrd="0" destOrd="0" presId="urn:microsoft.com/office/officeart/2016/7/layout/RepeatingBendingProcessNew"/>
    <dgm:cxn modelId="{FC72E817-C8C9-4C13-9C32-8AAF5265596A}" srcId="{C157DEC5-D64E-473E-A2B4-CE65143F4DF6}" destId="{62F120F8-980D-4CCB-9088-E93C80944A60}" srcOrd="3" destOrd="0" parTransId="{FF24419C-F0CA-4729-92B9-CEB2E8F2A40E}" sibTransId="{627A83BD-D7F4-4277-BA86-3C8C2EEA157B}"/>
    <dgm:cxn modelId="{7908FF18-A349-4F3B-A455-EC288415E81F}" type="presOf" srcId="{AEFAE31C-A337-43B9-ADAF-022FAE86D077}" destId="{18D869C3-ECEA-4501-96ED-11F70F55B64D}" srcOrd="0" destOrd="0" presId="urn:microsoft.com/office/officeart/2016/7/layout/RepeatingBendingProcessNew"/>
    <dgm:cxn modelId="{9E8C3119-1445-4224-B041-6FF50D40D87A}" type="presOf" srcId="{62F120F8-980D-4CCB-9088-E93C80944A60}" destId="{F6C21C86-20D2-4F21-AE58-FC4AEE493B2E}" srcOrd="0" destOrd="0" presId="urn:microsoft.com/office/officeart/2016/7/layout/RepeatingBendingProcessNew"/>
    <dgm:cxn modelId="{81233A19-764C-489A-8AAA-3740854FAD1A}" type="presOf" srcId="{32D36E6B-58A1-4B6F-B03E-C20C22EC2B27}" destId="{EFF7DCBC-B635-4AFF-8F5C-E784D0121857}" srcOrd="1" destOrd="0" presId="urn:microsoft.com/office/officeart/2016/7/layout/RepeatingBendingProcessNew"/>
    <dgm:cxn modelId="{30698D22-ED3C-42D2-AB34-D828D6B72CCC}" type="presOf" srcId="{4B80D78E-2F94-4310-BBC6-F2535AE4433E}" destId="{E6FCADFB-F413-4218-BDDC-511A664DFC77}" srcOrd="1" destOrd="0" presId="urn:microsoft.com/office/officeart/2016/7/layout/RepeatingBendingProcessNew"/>
    <dgm:cxn modelId="{4D0D4E2D-8866-4277-93AD-35D13C31D99E}" type="presOf" srcId="{6F352C37-25C2-46D2-8C03-6E7D30E943D8}" destId="{2C49869C-0260-44CC-A693-68EC9C215CED}" srcOrd="0" destOrd="0" presId="urn:microsoft.com/office/officeart/2016/7/layout/RepeatingBendingProcessNew"/>
    <dgm:cxn modelId="{0A431133-3F8A-470A-ADF2-1D45567D845D}" type="presOf" srcId="{6F352C37-25C2-46D2-8C03-6E7D30E943D8}" destId="{279A1C00-CA82-4A96-8AAA-8A2995915117}" srcOrd="1" destOrd="0" presId="urn:microsoft.com/office/officeart/2016/7/layout/RepeatingBendingProcessNew"/>
    <dgm:cxn modelId="{1CDF713C-7E29-4E25-940E-E113D74E8581}" type="presOf" srcId="{48268F00-6055-43C2-8843-78E0463A34D4}" destId="{832949CF-7120-4EC9-AB54-1EFF630B7FB4}" srcOrd="1" destOrd="0" presId="urn:microsoft.com/office/officeart/2016/7/layout/RepeatingBendingProcessNew"/>
    <dgm:cxn modelId="{CF90EB3D-7DC6-4389-A96C-645F06D34EAE}" srcId="{C157DEC5-D64E-473E-A2B4-CE65143F4DF6}" destId="{765E01CF-7D19-4CBC-A094-ADD8484A1EAA}" srcOrd="14" destOrd="0" parTransId="{06F0D122-DB46-461B-86F3-833F57012844}" sibTransId="{3249139B-35E0-4124-AD5F-E4F972885A0A}"/>
    <dgm:cxn modelId="{767ADB5E-7B4C-4BD1-8784-3C40DD87A92E}" type="presOf" srcId="{0594DC0A-D95D-47E4-A035-50C69C378D08}" destId="{A6CE5718-1AA7-48A9-9A64-88B2B0A270B9}" srcOrd="0" destOrd="0" presId="urn:microsoft.com/office/officeart/2016/7/layout/RepeatingBendingProcessNew"/>
    <dgm:cxn modelId="{F21B485F-7DB6-453A-A82B-A61984846531}" type="presOf" srcId="{32D36E6B-58A1-4B6F-B03E-C20C22EC2B27}" destId="{235D5C2E-636F-4CAE-B9C6-36C6C442D410}" srcOrd="0" destOrd="0" presId="urn:microsoft.com/office/officeart/2016/7/layout/RepeatingBendingProcessNew"/>
    <dgm:cxn modelId="{C1F3E761-6DF8-4A4A-B4C3-9D07297D42BC}" srcId="{C157DEC5-D64E-473E-A2B4-CE65143F4DF6}" destId="{EA2514D1-8833-4EE8-8000-5B779028C1B0}" srcOrd="11" destOrd="0" parTransId="{85AEB489-62BB-4CA4-8247-131BE0AB97EB}" sibTransId="{C40A3788-A28E-48D7-A287-97C872857B35}"/>
    <dgm:cxn modelId="{0649EE49-D0BE-41C9-9D00-0A551637F5E0}" type="presOf" srcId="{CA46C6C4-94F1-4958-B6E5-7C92C40C932B}" destId="{D39869FD-ECBB-4FEE-A09E-FF4CA3D3208C}" srcOrd="1" destOrd="0" presId="urn:microsoft.com/office/officeart/2016/7/layout/RepeatingBendingProcessNew"/>
    <dgm:cxn modelId="{F530804C-361A-4799-8CDE-99C73B437D57}" type="presOf" srcId="{B11F7DA7-7257-48D6-8D92-B0CB7EFCFDA9}" destId="{D6E4BE9D-C4D2-4813-85E5-424BDD3BCDFB}" srcOrd="1" destOrd="0" presId="urn:microsoft.com/office/officeart/2016/7/layout/RepeatingBendingProcessNew"/>
    <dgm:cxn modelId="{9200324D-57BE-4FE6-BDC4-7A185E86639D}" srcId="{C157DEC5-D64E-473E-A2B4-CE65143F4DF6}" destId="{CD707CE3-14FC-4112-91EB-0EC3AD37F070}" srcOrd="9" destOrd="0" parTransId="{48FAE18D-84C0-4202-AEFD-B545643D0A24}" sibTransId="{CA46C6C4-94F1-4958-B6E5-7C92C40C932B}"/>
    <dgm:cxn modelId="{5B8F3951-807F-48B8-8955-0190E4A11A44}" type="presOf" srcId="{92F12797-F71A-4E13-87F5-12B885B5C244}" destId="{990F8609-FC89-4102-B6B8-698F792EBCA2}" srcOrd="0" destOrd="0" presId="urn:microsoft.com/office/officeart/2016/7/layout/RepeatingBendingProcessNew"/>
    <dgm:cxn modelId="{2A0B1172-888C-4841-9951-EBDA281AD0AA}" type="presOf" srcId="{0F2024CE-130F-47F9-AD56-A8FC5C09C728}" destId="{70B13FA7-2938-4B31-B888-6274AA3ED3E1}" srcOrd="1" destOrd="0" presId="urn:microsoft.com/office/officeart/2016/7/layout/RepeatingBendingProcessNew"/>
    <dgm:cxn modelId="{4ED78D53-4EE8-4A15-BA2E-A79578220442}" type="presOf" srcId="{A4C5EC97-3C66-4E3A-8F0C-43C8B344D1E5}" destId="{721D923A-735E-403F-BCD5-693A9DC0C450}" srcOrd="0" destOrd="0" presId="urn:microsoft.com/office/officeart/2016/7/layout/RepeatingBendingProcessNew"/>
    <dgm:cxn modelId="{3B658277-67F1-41D9-BEE3-6E0E16E38233}" srcId="{C157DEC5-D64E-473E-A2B4-CE65143F4DF6}" destId="{6AC2E8F7-EF02-4B9A-9B82-DD508F049463}" srcOrd="1" destOrd="0" parTransId="{05732311-1E7D-4884-8869-03EFA167C1D5}" sibTransId="{48268F00-6055-43C2-8843-78E0463A34D4}"/>
    <dgm:cxn modelId="{7904AF77-0F25-47B5-BA82-2D1C66B85E6F}" type="presOf" srcId="{6AC2E8F7-EF02-4B9A-9B82-DD508F049463}" destId="{42037B10-1ACC-429A-A2E8-846C4F92578B}" srcOrd="0" destOrd="0" presId="urn:microsoft.com/office/officeart/2016/7/layout/RepeatingBendingProcessNew"/>
    <dgm:cxn modelId="{A64B2E7B-6150-4062-82F0-F5582CACDCC2}" type="presOf" srcId="{627A83BD-D7F4-4277-BA86-3C8C2EEA157B}" destId="{B7A3BA5D-F7B3-4721-8F02-3B3CF012816A}" srcOrd="1" destOrd="0" presId="urn:microsoft.com/office/officeart/2016/7/layout/RepeatingBendingProcessNew"/>
    <dgm:cxn modelId="{4DA9B07B-D407-4B49-B9E1-1FC81440D9F6}" type="presOf" srcId="{46E9FA81-0E61-47CD-955A-E3DF93A694AF}" destId="{067F0BEE-5DA0-4503-AD2C-9C8AD43EC3E2}" srcOrd="0" destOrd="0" presId="urn:microsoft.com/office/officeart/2016/7/layout/RepeatingBendingProcessNew"/>
    <dgm:cxn modelId="{1236F67C-50F1-446E-90E1-6858B538F569}" srcId="{C157DEC5-D64E-473E-A2B4-CE65143F4DF6}" destId="{385DE214-6079-40C2-8E9B-9D734F478BC6}" srcOrd="7" destOrd="0" parTransId="{177097E0-2D0A-4323-8121-76B77D57ACEA}" sibTransId="{A95D5F65-DD18-4C0B-B8B5-F8FCA527A73E}"/>
    <dgm:cxn modelId="{47811D7F-F48A-4605-B703-EACC815A2C23}" srcId="{C157DEC5-D64E-473E-A2B4-CE65143F4DF6}" destId="{A4C5EC97-3C66-4E3A-8F0C-43C8B344D1E5}" srcOrd="0" destOrd="0" parTransId="{E92AC7AF-A0B8-4672-870B-3041A683A6EB}" sibTransId="{8542A36C-BAB8-422C-BF6D-195CCF869D79}"/>
    <dgm:cxn modelId="{D3E05A80-48C1-4A3C-8877-849E72381246}" type="presOf" srcId="{765E01CF-7D19-4CBC-A094-ADD8484A1EAA}" destId="{4F41FC3A-11E9-492B-A1B9-8CFA84CD2B89}" srcOrd="0" destOrd="0" presId="urn:microsoft.com/office/officeart/2016/7/layout/RepeatingBendingProcessNew"/>
    <dgm:cxn modelId="{033E9C8B-4D40-4DEE-B8FC-BEA5F61ADFAD}" type="presOf" srcId="{BC1F7680-E6E5-4B09-A004-B65D2DE71B51}" destId="{ED0FBE5F-4DA7-4D1D-AE4E-F1EE9DC5A252}" srcOrd="0" destOrd="0" presId="urn:microsoft.com/office/officeart/2016/7/layout/RepeatingBendingProcessNew"/>
    <dgm:cxn modelId="{152B9E8B-38A0-4615-8EDF-06A9FFF51AEC}" type="presOf" srcId="{CA46C6C4-94F1-4958-B6E5-7C92C40C932B}" destId="{9629D8DE-40E4-460E-9E30-B161B2B56D2A}" srcOrd="0" destOrd="0" presId="urn:microsoft.com/office/officeart/2016/7/layout/RepeatingBendingProcessNew"/>
    <dgm:cxn modelId="{14C7128E-005A-44DD-81A5-A908DBFFC1AE}" srcId="{C157DEC5-D64E-473E-A2B4-CE65143F4DF6}" destId="{1116C960-D0BF-4CF1-811D-4D14B7303A9B}" srcOrd="10" destOrd="0" parTransId="{E7BD924B-6A2D-4349-A50C-3AD99B75404D}" sibTransId="{4B80D78E-2F94-4310-BBC6-F2535AE4433E}"/>
    <dgm:cxn modelId="{2AEFFC8E-4495-49C9-A777-7E8A454A22B8}" type="presOf" srcId="{385DE214-6079-40C2-8E9B-9D734F478BC6}" destId="{A9CFB23B-7153-4836-B8C1-58A79F6BEE9C}" srcOrd="0" destOrd="0" presId="urn:microsoft.com/office/officeart/2016/7/layout/RepeatingBendingProcessNew"/>
    <dgm:cxn modelId="{C7708C92-DBAC-4D40-9B83-DA58AE5819C3}" type="presOf" srcId="{05A6C253-50E0-437F-BDBF-C69B4D12DCDB}" destId="{CB59154F-1086-433A-AF35-A10646F4D9B8}" srcOrd="0" destOrd="0" presId="urn:microsoft.com/office/officeart/2016/7/layout/RepeatingBendingProcessNew"/>
    <dgm:cxn modelId="{8C406D95-7A66-4B51-9FD2-E3F7F68E43BD}" srcId="{C157DEC5-D64E-473E-A2B4-CE65143F4DF6}" destId="{6E7CAD29-CA0A-46BD-B56F-682C9D5AB1AB}" srcOrd="8" destOrd="0" parTransId="{271AE18C-25E3-464D-AAFB-8AFA515CF966}" sibTransId="{92F12797-F71A-4E13-87F5-12B885B5C244}"/>
    <dgm:cxn modelId="{AB10EB96-AE64-4E25-ADB9-6020E6903123}" srcId="{C157DEC5-D64E-473E-A2B4-CE65143F4DF6}" destId="{05A6C253-50E0-437F-BDBF-C69B4D12DCDB}" srcOrd="12" destOrd="0" parTransId="{B7B55480-C7AC-4E84-9B29-5835AA501530}" sibTransId="{AEFAE31C-A337-43B9-ADAF-022FAE86D077}"/>
    <dgm:cxn modelId="{A2DE5198-015B-443F-88C5-1E1B5F58A1ED}" type="presOf" srcId="{C157DEC5-D64E-473E-A2B4-CE65143F4DF6}" destId="{BB56BEEE-8A3D-4470-957B-C53ADF5E228E}" srcOrd="0" destOrd="0" presId="urn:microsoft.com/office/officeart/2016/7/layout/RepeatingBendingProcessNew"/>
    <dgm:cxn modelId="{2A99C9A0-518D-42F6-B943-51DA0ACD69AD}" type="presOf" srcId="{4B80D78E-2F94-4310-BBC6-F2535AE4433E}" destId="{E884EF59-37F4-4366-9D59-E8ABC8026122}" srcOrd="0" destOrd="0" presId="urn:microsoft.com/office/officeart/2016/7/layout/RepeatingBendingProcessNew"/>
    <dgm:cxn modelId="{4F7D43A4-3402-4CE2-87FC-076A222C29C0}" type="presOf" srcId="{A95D5F65-DD18-4C0B-B8B5-F8FCA527A73E}" destId="{D72EF03E-479C-4453-9AE3-007732E19AEE}" srcOrd="0" destOrd="0" presId="urn:microsoft.com/office/officeart/2016/7/layout/RepeatingBendingProcessNew"/>
    <dgm:cxn modelId="{804C6BA4-3220-4AA7-A70A-7B0B69D842BA}" srcId="{C157DEC5-D64E-473E-A2B4-CE65143F4DF6}" destId="{0594DC0A-D95D-47E4-A035-50C69C378D08}" srcOrd="4" destOrd="0" parTransId="{F97B02A8-333D-4639-A736-2270B84CC3EB}" sibTransId="{6F352C37-25C2-46D2-8C03-6E7D30E943D8}"/>
    <dgm:cxn modelId="{34B65DAA-8DCD-48A1-8145-8344546027F5}" srcId="{C157DEC5-D64E-473E-A2B4-CE65143F4DF6}" destId="{FB7BC0D2-AC47-4BF7-A539-274C56EB59EE}" srcOrd="13" destOrd="0" parTransId="{49BB467B-CC8A-458D-AB7F-A30844E01CB8}" sibTransId="{32D36E6B-58A1-4B6F-B03E-C20C22EC2B27}"/>
    <dgm:cxn modelId="{84FB93AB-E4FC-46EB-9682-B1D44075E5BA}" type="presOf" srcId="{EA2514D1-8833-4EE8-8000-5B779028C1B0}" destId="{F1C1EC16-6120-4C79-BDBE-19AA311B3CBE}" srcOrd="0" destOrd="0" presId="urn:microsoft.com/office/officeart/2016/7/layout/RepeatingBendingProcessNew"/>
    <dgm:cxn modelId="{08ECA4AB-3DB1-494D-940F-9B19E4F54F33}" type="presOf" srcId="{627A83BD-D7F4-4277-BA86-3C8C2EEA157B}" destId="{D0F1473C-1DE6-4BFD-BF8D-AC0BC70ABFAD}" srcOrd="0" destOrd="0" presId="urn:microsoft.com/office/officeart/2016/7/layout/RepeatingBendingProcessNew"/>
    <dgm:cxn modelId="{3E7819AC-454B-42BC-A6E7-576F7805C5B8}" srcId="{C157DEC5-D64E-473E-A2B4-CE65143F4DF6}" destId="{46E9FA81-0E61-47CD-955A-E3DF93A694AF}" srcOrd="5" destOrd="0" parTransId="{37ACA3DF-2B2D-427B-825A-81552759A68F}" sibTransId="{B11F7DA7-7257-48D6-8D92-B0CB7EFCFDA9}"/>
    <dgm:cxn modelId="{C574C9B0-CBA9-46CE-AD9D-AABFF6E0C87E}" type="presOf" srcId="{AEFAE31C-A337-43B9-ADAF-022FAE86D077}" destId="{EEB58716-C63B-483E-9EDE-1403FD341E6E}" srcOrd="1" destOrd="0" presId="urn:microsoft.com/office/officeart/2016/7/layout/RepeatingBendingProcessNew"/>
    <dgm:cxn modelId="{B6161AB1-315E-4856-8721-1E7529C8C4F8}" type="presOf" srcId="{1116C960-D0BF-4CF1-811D-4D14B7303A9B}" destId="{0C194A09-BBD2-4B67-B827-217380D20DB0}" srcOrd="0" destOrd="0" presId="urn:microsoft.com/office/officeart/2016/7/layout/RepeatingBendingProcessNew"/>
    <dgm:cxn modelId="{14147AB4-E928-4C45-8227-1D08C930F51B}" type="presOf" srcId="{92F12797-F71A-4E13-87F5-12B885B5C244}" destId="{FAA40383-B887-49C6-B257-CE5AA9EB130E}" srcOrd="1" destOrd="0" presId="urn:microsoft.com/office/officeart/2016/7/layout/RepeatingBendingProcessNew"/>
    <dgm:cxn modelId="{10AC0EC9-4CE4-431A-A81B-A4AF7544271F}" type="presOf" srcId="{3B9C4EED-57AC-4EF9-BE14-0A657018F732}" destId="{D38F1421-D384-4EA8-98EC-A81E6D92BF3B}" srcOrd="0" destOrd="0" presId="urn:microsoft.com/office/officeart/2016/7/layout/RepeatingBendingProcessNew"/>
    <dgm:cxn modelId="{9DB637CA-3C63-46E8-B20D-6C673542E265}" type="presOf" srcId="{3B9C4EED-57AC-4EF9-BE14-0A657018F732}" destId="{C492D68B-691B-4E33-9792-131CACBCC653}" srcOrd="1" destOrd="0" presId="urn:microsoft.com/office/officeart/2016/7/layout/RepeatingBendingProcessNew"/>
    <dgm:cxn modelId="{F0390FD8-8E04-4909-9C28-0FCC8CEECB2F}" type="presOf" srcId="{B11F7DA7-7257-48D6-8D92-B0CB7EFCFDA9}" destId="{A80E552C-FDBB-4019-B1F2-C2D3C1F14DBA}" srcOrd="0" destOrd="0" presId="urn:microsoft.com/office/officeart/2016/7/layout/RepeatingBendingProcessNew"/>
    <dgm:cxn modelId="{D1C619D8-5603-4907-97AA-A21A1A8D3854}" type="presOf" srcId="{8542A36C-BAB8-422C-BF6D-195CCF869D79}" destId="{5E28F8CB-37B9-4DE5-A9D1-94F9A924CB62}" srcOrd="1" destOrd="0" presId="urn:microsoft.com/office/officeart/2016/7/layout/RepeatingBendingProcessNew"/>
    <dgm:cxn modelId="{B06852E0-88A2-4F46-8DDE-590C3F69DE36}" type="presOf" srcId="{CD707CE3-14FC-4112-91EB-0EC3AD37F070}" destId="{19ADA646-844B-4BED-8E5A-A6EF51953C7C}" srcOrd="0" destOrd="0" presId="urn:microsoft.com/office/officeart/2016/7/layout/RepeatingBendingProcessNew"/>
    <dgm:cxn modelId="{D2FC4EE5-2BA1-4E44-9A7B-A52C535DCBA0}" srcId="{C157DEC5-D64E-473E-A2B4-CE65143F4DF6}" destId="{BC1F7680-E6E5-4B09-A004-B65D2DE71B51}" srcOrd="2" destOrd="0" parTransId="{128C6E46-532D-48B2-B56C-EB5B0DC17567}" sibTransId="{3B9C4EED-57AC-4EF9-BE14-0A657018F732}"/>
    <dgm:cxn modelId="{4BA704EB-2F23-4645-B2A1-25B9E9057D59}" type="presOf" srcId="{6E7CAD29-CA0A-46BD-B56F-682C9D5AB1AB}" destId="{AD99E3CC-0982-44DE-A126-F5A84FBEFEE5}" srcOrd="0" destOrd="0" presId="urn:microsoft.com/office/officeart/2016/7/layout/RepeatingBendingProcessNew"/>
    <dgm:cxn modelId="{AF6A8AEC-CAFC-414C-945A-8BB4780EB5C7}" type="presOf" srcId="{0F2024CE-130F-47F9-AD56-A8FC5C09C728}" destId="{36077A90-B0F8-409F-9C38-F1C565B35A8F}" srcOrd="0" destOrd="0" presId="urn:microsoft.com/office/officeart/2016/7/layout/RepeatingBendingProcessNew"/>
    <dgm:cxn modelId="{ACBBB5ED-E4EB-4126-A029-2DB7E9AD637F}" type="presOf" srcId="{C40A3788-A28E-48D7-A287-97C872857B35}" destId="{5FB9A125-5AA9-4AB2-81CA-DF262EF2CAF0}" srcOrd="1" destOrd="0" presId="urn:microsoft.com/office/officeart/2016/7/layout/RepeatingBendingProcessNew"/>
    <dgm:cxn modelId="{DE5647F7-8A58-42A3-98D4-93BA3F1D4984}" type="presOf" srcId="{48268F00-6055-43C2-8843-78E0463A34D4}" destId="{1B742D1A-2C9E-4B83-AC1B-BE9D084CE509}" srcOrd="0" destOrd="0" presId="urn:microsoft.com/office/officeart/2016/7/layout/RepeatingBendingProcessNew"/>
    <dgm:cxn modelId="{D32166FA-159E-47BC-9E8A-C8B2B609A31E}" srcId="{C157DEC5-D64E-473E-A2B4-CE65143F4DF6}" destId="{5679AABB-9087-4700-9EAE-3347A553164D}" srcOrd="6" destOrd="0" parTransId="{91F0F10D-379B-4977-8258-57E570F58F0B}" sibTransId="{0F2024CE-130F-47F9-AD56-A8FC5C09C728}"/>
    <dgm:cxn modelId="{F6BCCCFA-FD3C-4E52-B952-62FBF2D178A0}" type="presOf" srcId="{C40A3788-A28E-48D7-A287-97C872857B35}" destId="{58D643B1-C9CA-430D-B5A1-2EC0C543E94C}" srcOrd="0" destOrd="0" presId="urn:microsoft.com/office/officeart/2016/7/layout/RepeatingBendingProcessNew"/>
    <dgm:cxn modelId="{F47F08FE-C854-453C-9514-DD1AB09E9837}" type="presOf" srcId="{FB7BC0D2-AC47-4BF7-A539-274C56EB59EE}" destId="{DC0E4BE6-904E-49AA-84FA-279DB41DD635}" srcOrd="0" destOrd="0" presId="urn:microsoft.com/office/officeart/2016/7/layout/RepeatingBendingProcessNew"/>
    <dgm:cxn modelId="{4042ACFE-D0FD-4AB1-89EA-C4FACE46A0B1}" type="presOf" srcId="{A95D5F65-DD18-4C0B-B8B5-F8FCA527A73E}" destId="{7FF17354-1D4E-4AE8-87E8-1ADE70ECF6FC}" srcOrd="1" destOrd="0" presId="urn:microsoft.com/office/officeart/2016/7/layout/RepeatingBendingProcessNew"/>
    <dgm:cxn modelId="{5812AC22-4231-4910-812D-6A05AFEAB64A}" type="presParOf" srcId="{BB56BEEE-8A3D-4470-957B-C53ADF5E228E}" destId="{721D923A-735E-403F-BCD5-693A9DC0C450}" srcOrd="0" destOrd="0" presId="urn:microsoft.com/office/officeart/2016/7/layout/RepeatingBendingProcessNew"/>
    <dgm:cxn modelId="{E055A571-7A93-456A-85A9-2F78537A765E}" type="presParOf" srcId="{BB56BEEE-8A3D-4470-957B-C53ADF5E228E}" destId="{DF8DD594-9F27-4F23-8D97-54D84C3FA8C1}" srcOrd="1" destOrd="0" presId="urn:microsoft.com/office/officeart/2016/7/layout/RepeatingBendingProcessNew"/>
    <dgm:cxn modelId="{E8AA0F88-6E87-4FAC-890A-06FF06021596}" type="presParOf" srcId="{DF8DD594-9F27-4F23-8D97-54D84C3FA8C1}" destId="{5E28F8CB-37B9-4DE5-A9D1-94F9A924CB62}" srcOrd="0" destOrd="0" presId="urn:microsoft.com/office/officeart/2016/7/layout/RepeatingBendingProcessNew"/>
    <dgm:cxn modelId="{BD811160-3D1C-49B2-A76D-E9C2D2DA7860}" type="presParOf" srcId="{BB56BEEE-8A3D-4470-957B-C53ADF5E228E}" destId="{42037B10-1ACC-429A-A2E8-846C4F92578B}" srcOrd="2" destOrd="0" presId="urn:microsoft.com/office/officeart/2016/7/layout/RepeatingBendingProcessNew"/>
    <dgm:cxn modelId="{162061A7-E7CB-46A0-B092-B79759DA69D5}" type="presParOf" srcId="{BB56BEEE-8A3D-4470-957B-C53ADF5E228E}" destId="{1B742D1A-2C9E-4B83-AC1B-BE9D084CE509}" srcOrd="3" destOrd="0" presId="urn:microsoft.com/office/officeart/2016/7/layout/RepeatingBendingProcessNew"/>
    <dgm:cxn modelId="{C7DE6792-22BD-4D93-ACA6-E5B8B3B15453}" type="presParOf" srcId="{1B742D1A-2C9E-4B83-AC1B-BE9D084CE509}" destId="{832949CF-7120-4EC9-AB54-1EFF630B7FB4}" srcOrd="0" destOrd="0" presId="urn:microsoft.com/office/officeart/2016/7/layout/RepeatingBendingProcessNew"/>
    <dgm:cxn modelId="{0A4D1573-8FA7-4EE8-BBDF-F0EB92AF2CA0}" type="presParOf" srcId="{BB56BEEE-8A3D-4470-957B-C53ADF5E228E}" destId="{ED0FBE5F-4DA7-4D1D-AE4E-F1EE9DC5A252}" srcOrd="4" destOrd="0" presId="urn:microsoft.com/office/officeart/2016/7/layout/RepeatingBendingProcessNew"/>
    <dgm:cxn modelId="{5AA7ED71-1764-4DBD-8CFF-81CF4361F6D5}" type="presParOf" srcId="{BB56BEEE-8A3D-4470-957B-C53ADF5E228E}" destId="{D38F1421-D384-4EA8-98EC-A81E6D92BF3B}" srcOrd="5" destOrd="0" presId="urn:microsoft.com/office/officeart/2016/7/layout/RepeatingBendingProcessNew"/>
    <dgm:cxn modelId="{5BB201F6-A4BE-4C05-B333-6033C74C0C01}" type="presParOf" srcId="{D38F1421-D384-4EA8-98EC-A81E6D92BF3B}" destId="{C492D68B-691B-4E33-9792-131CACBCC653}" srcOrd="0" destOrd="0" presId="urn:microsoft.com/office/officeart/2016/7/layout/RepeatingBendingProcessNew"/>
    <dgm:cxn modelId="{17D995C5-FC60-46DE-881D-BAC4E5C56024}" type="presParOf" srcId="{BB56BEEE-8A3D-4470-957B-C53ADF5E228E}" destId="{F6C21C86-20D2-4F21-AE58-FC4AEE493B2E}" srcOrd="6" destOrd="0" presId="urn:microsoft.com/office/officeart/2016/7/layout/RepeatingBendingProcessNew"/>
    <dgm:cxn modelId="{7638373A-265C-423E-B6FD-93B0DF82D84A}" type="presParOf" srcId="{BB56BEEE-8A3D-4470-957B-C53ADF5E228E}" destId="{D0F1473C-1DE6-4BFD-BF8D-AC0BC70ABFAD}" srcOrd="7" destOrd="0" presId="urn:microsoft.com/office/officeart/2016/7/layout/RepeatingBendingProcessNew"/>
    <dgm:cxn modelId="{977396BD-626A-4F3C-AC76-70369848DD42}" type="presParOf" srcId="{D0F1473C-1DE6-4BFD-BF8D-AC0BC70ABFAD}" destId="{B7A3BA5D-F7B3-4721-8F02-3B3CF012816A}" srcOrd="0" destOrd="0" presId="urn:microsoft.com/office/officeart/2016/7/layout/RepeatingBendingProcessNew"/>
    <dgm:cxn modelId="{92E4D8FB-E06B-4E9C-B33E-3F50F4724647}" type="presParOf" srcId="{BB56BEEE-8A3D-4470-957B-C53ADF5E228E}" destId="{A6CE5718-1AA7-48A9-9A64-88B2B0A270B9}" srcOrd="8" destOrd="0" presId="urn:microsoft.com/office/officeart/2016/7/layout/RepeatingBendingProcessNew"/>
    <dgm:cxn modelId="{040691C5-7C2F-4DAD-8D76-05116CF59B0E}" type="presParOf" srcId="{BB56BEEE-8A3D-4470-957B-C53ADF5E228E}" destId="{2C49869C-0260-44CC-A693-68EC9C215CED}" srcOrd="9" destOrd="0" presId="urn:microsoft.com/office/officeart/2016/7/layout/RepeatingBendingProcessNew"/>
    <dgm:cxn modelId="{58E3F315-3AF1-485A-946D-1F7A52C61BE8}" type="presParOf" srcId="{2C49869C-0260-44CC-A693-68EC9C215CED}" destId="{279A1C00-CA82-4A96-8AAA-8A2995915117}" srcOrd="0" destOrd="0" presId="urn:microsoft.com/office/officeart/2016/7/layout/RepeatingBendingProcessNew"/>
    <dgm:cxn modelId="{26F9998D-137D-474D-B695-A0B5806A5671}" type="presParOf" srcId="{BB56BEEE-8A3D-4470-957B-C53ADF5E228E}" destId="{067F0BEE-5DA0-4503-AD2C-9C8AD43EC3E2}" srcOrd="10" destOrd="0" presId="urn:microsoft.com/office/officeart/2016/7/layout/RepeatingBendingProcessNew"/>
    <dgm:cxn modelId="{F2F7CC37-6425-4B27-8B35-6C0035178F58}" type="presParOf" srcId="{BB56BEEE-8A3D-4470-957B-C53ADF5E228E}" destId="{A80E552C-FDBB-4019-B1F2-C2D3C1F14DBA}" srcOrd="11" destOrd="0" presId="urn:microsoft.com/office/officeart/2016/7/layout/RepeatingBendingProcessNew"/>
    <dgm:cxn modelId="{4E34DE3A-37DE-4F11-996E-B5C1C356DB7B}" type="presParOf" srcId="{A80E552C-FDBB-4019-B1F2-C2D3C1F14DBA}" destId="{D6E4BE9D-C4D2-4813-85E5-424BDD3BCDFB}" srcOrd="0" destOrd="0" presId="urn:microsoft.com/office/officeart/2016/7/layout/RepeatingBendingProcessNew"/>
    <dgm:cxn modelId="{CEBD68E1-AD44-4F47-980E-517742CD1333}" type="presParOf" srcId="{BB56BEEE-8A3D-4470-957B-C53ADF5E228E}" destId="{EE8E44FF-6BB3-4D26-8C5C-51E795BF2F02}" srcOrd="12" destOrd="0" presId="urn:microsoft.com/office/officeart/2016/7/layout/RepeatingBendingProcessNew"/>
    <dgm:cxn modelId="{94170E58-64AA-4FF0-9894-A38DB1F8851C}" type="presParOf" srcId="{BB56BEEE-8A3D-4470-957B-C53ADF5E228E}" destId="{36077A90-B0F8-409F-9C38-F1C565B35A8F}" srcOrd="13" destOrd="0" presId="urn:microsoft.com/office/officeart/2016/7/layout/RepeatingBendingProcessNew"/>
    <dgm:cxn modelId="{09668116-F375-4C24-916C-6DF4CB37CF7F}" type="presParOf" srcId="{36077A90-B0F8-409F-9C38-F1C565B35A8F}" destId="{70B13FA7-2938-4B31-B888-6274AA3ED3E1}" srcOrd="0" destOrd="0" presId="urn:microsoft.com/office/officeart/2016/7/layout/RepeatingBendingProcessNew"/>
    <dgm:cxn modelId="{80215EC8-9D3F-4047-8D1D-5A448AB55C74}" type="presParOf" srcId="{BB56BEEE-8A3D-4470-957B-C53ADF5E228E}" destId="{A9CFB23B-7153-4836-B8C1-58A79F6BEE9C}" srcOrd="14" destOrd="0" presId="urn:microsoft.com/office/officeart/2016/7/layout/RepeatingBendingProcessNew"/>
    <dgm:cxn modelId="{71F85BAF-F43A-4534-8E23-CE800566E5DA}" type="presParOf" srcId="{BB56BEEE-8A3D-4470-957B-C53ADF5E228E}" destId="{D72EF03E-479C-4453-9AE3-007732E19AEE}" srcOrd="15" destOrd="0" presId="urn:microsoft.com/office/officeart/2016/7/layout/RepeatingBendingProcessNew"/>
    <dgm:cxn modelId="{81C87191-331C-4E14-9A2B-08945395842D}" type="presParOf" srcId="{D72EF03E-479C-4453-9AE3-007732E19AEE}" destId="{7FF17354-1D4E-4AE8-87E8-1ADE70ECF6FC}" srcOrd="0" destOrd="0" presId="urn:microsoft.com/office/officeart/2016/7/layout/RepeatingBendingProcessNew"/>
    <dgm:cxn modelId="{6A17E5CB-5B0A-4C5E-8431-B12BDFBB588A}" type="presParOf" srcId="{BB56BEEE-8A3D-4470-957B-C53ADF5E228E}" destId="{AD99E3CC-0982-44DE-A126-F5A84FBEFEE5}" srcOrd="16" destOrd="0" presId="urn:microsoft.com/office/officeart/2016/7/layout/RepeatingBendingProcessNew"/>
    <dgm:cxn modelId="{84B669C6-B0E9-4BA2-BF34-169EF383161A}" type="presParOf" srcId="{BB56BEEE-8A3D-4470-957B-C53ADF5E228E}" destId="{990F8609-FC89-4102-B6B8-698F792EBCA2}" srcOrd="17" destOrd="0" presId="urn:microsoft.com/office/officeart/2016/7/layout/RepeatingBendingProcessNew"/>
    <dgm:cxn modelId="{0BFCCD75-64AA-4176-B435-E72CB24D451B}" type="presParOf" srcId="{990F8609-FC89-4102-B6B8-698F792EBCA2}" destId="{FAA40383-B887-49C6-B257-CE5AA9EB130E}" srcOrd="0" destOrd="0" presId="urn:microsoft.com/office/officeart/2016/7/layout/RepeatingBendingProcessNew"/>
    <dgm:cxn modelId="{BEE1632C-4634-493C-AD05-6EF7412F83BC}" type="presParOf" srcId="{BB56BEEE-8A3D-4470-957B-C53ADF5E228E}" destId="{19ADA646-844B-4BED-8E5A-A6EF51953C7C}" srcOrd="18" destOrd="0" presId="urn:microsoft.com/office/officeart/2016/7/layout/RepeatingBendingProcessNew"/>
    <dgm:cxn modelId="{C3407037-5B46-4C9A-8C95-AAF05033C22D}" type="presParOf" srcId="{BB56BEEE-8A3D-4470-957B-C53ADF5E228E}" destId="{9629D8DE-40E4-460E-9E30-B161B2B56D2A}" srcOrd="19" destOrd="0" presId="urn:microsoft.com/office/officeart/2016/7/layout/RepeatingBendingProcessNew"/>
    <dgm:cxn modelId="{A9812DE8-1AD8-4986-8EEA-274527205F76}" type="presParOf" srcId="{9629D8DE-40E4-460E-9E30-B161B2B56D2A}" destId="{D39869FD-ECBB-4FEE-A09E-FF4CA3D3208C}" srcOrd="0" destOrd="0" presId="urn:microsoft.com/office/officeart/2016/7/layout/RepeatingBendingProcessNew"/>
    <dgm:cxn modelId="{FB4FEF09-816C-4D94-8660-5D6596CDB695}" type="presParOf" srcId="{BB56BEEE-8A3D-4470-957B-C53ADF5E228E}" destId="{0C194A09-BBD2-4B67-B827-217380D20DB0}" srcOrd="20" destOrd="0" presId="urn:microsoft.com/office/officeart/2016/7/layout/RepeatingBendingProcessNew"/>
    <dgm:cxn modelId="{DB15A49D-A683-4AB3-A38C-2C886B075D60}" type="presParOf" srcId="{BB56BEEE-8A3D-4470-957B-C53ADF5E228E}" destId="{E884EF59-37F4-4366-9D59-E8ABC8026122}" srcOrd="21" destOrd="0" presId="urn:microsoft.com/office/officeart/2016/7/layout/RepeatingBendingProcessNew"/>
    <dgm:cxn modelId="{13D120D1-7C47-45D7-AD9D-9BF4C4B7CE16}" type="presParOf" srcId="{E884EF59-37F4-4366-9D59-E8ABC8026122}" destId="{E6FCADFB-F413-4218-BDDC-511A664DFC77}" srcOrd="0" destOrd="0" presId="urn:microsoft.com/office/officeart/2016/7/layout/RepeatingBendingProcessNew"/>
    <dgm:cxn modelId="{B94DEF5B-118F-42C2-BEF5-F1D905E20640}" type="presParOf" srcId="{BB56BEEE-8A3D-4470-957B-C53ADF5E228E}" destId="{F1C1EC16-6120-4C79-BDBE-19AA311B3CBE}" srcOrd="22" destOrd="0" presId="urn:microsoft.com/office/officeart/2016/7/layout/RepeatingBendingProcessNew"/>
    <dgm:cxn modelId="{EE65432E-19F7-4CB5-AB92-4B9AD32ABDB9}" type="presParOf" srcId="{BB56BEEE-8A3D-4470-957B-C53ADF5E228E}" destId="{58D643B1-C9CA-430D-B5A1-2EC0C543E94C}" srcOrd="23" destOrd="0" presId="urn:microsoft.com/office/officeart/2016/7/layout/RepeatingBendingProcessNew"/>
    <dgm:cxn modelId="{85C916CE-44EC-4DBA-8A5E-86514E2ADBFB}" type="presParOf" srcId="{58D643B1-C9CA-430D-B5A1-2EC0C543E94C}" destId="{5FB9A125-5AA9-4AB2-81CA-DF262EF2CAF0}" srcOrd="0" destOrd="0" presId="urn:microsoft.com/office/officeart/2016/7/layout/RepeatingBendingProcessNew"/>
    <dgm:cxn modelId="{B43094FE-8477-44D2-B198-8849AB02E0BD}" type="presParOf" srcId="{BB56BEEE-8A3D-4470-957B-C53ADF5E228E}" destId="{CB59154F-1086-433A-AF35-A10646F4D9B8}" srcOrd="24" destOrd="0" presId="urn:microsoft.com/office/officeart/2016/7/layout/RepeatingBendingProcessNew"/>
    <dgm:cxn modelId="{2EBE8BC5-A7D2-415B-A9F6-3E7C09254098}" type="presParOf" srcId="{BB56BEEE-8A3D-4470-957B-C53ADF5E228E}" destId="{18D869C3-ECEA-4501-96ED-11F70F55B64D}" srcOrd="25" destOrd="0" presId="urn:microsoft.com/office/officeart/2016/7/layout/RepeatingBendingProcessNew"/>
    <dgm:cxn modelId="{85115304-2DE5-43BC-A952-1324160C7203}" type="presParOf" srcId="{18D869C3-ECEA-4501-96ED-11F70F55B64D}" destId="{EEB58716-C63B-483E-9EDE-1403FD341E6E}" srcOrd="0" destOrd="0" presId="urn:microsoft.com/office/officeart/2016/7/layout/RepeatingBendingProcessNew"/>
    <dgm:cxn modelId="{9C8757C9-A76F-4B6B-85F9-EF7DA0056C25}" type="presParOf" srcId="{BB56BEEE-8A3D-4470-957B-C53ADF5E228E}" destId="{DC0E4BE6-904E-49AA-84FA-279DB41DD635}" srcOrd="26" destOrd="0" presId="urn:microsoft.com/office/officeart/2016/7/layout/RepeatingBendingProcessNew"/>
    <dgm:cxn modelId="{75520F98-8F50-4606-96F7-B7C5BF799112}" type="presParOf" srcId="{BB56BEEE-8A3D-4470-957B-C53ADF5E228E}" destId="{235D5C2E-636F-4CAE-B9C6-36C6C442D410}" srcOrd="27" destOrd="0" presId="urn:microsoft.com/office/officeart/2016/7/layout/RepeatingBendingProcessNew"/>
    <dgm:cxn modelId="{14FC784F-AA83-4C49-9F8E-471D899441C6}" type="presParOf" srcId="{235D5C2E-636F-4CAE-B9C6-36C6C442D410}" destId="{EFF7DCBC-B635-4AFF-8F5C-E784D0121857}" srcOrd="0" destOrd="0" presId="urn:microsoft.com/office/officeart/2016/7/layout/RepeatingBendingProcessNew"/>
    <dgm:cxn modelId="{068414F1-3FC2-4CFE-A2D0-56A03B78B64C}" type="presParOf" srcId="{BB56BEEE-8A3D-4470-957B-C53ADF5E228E}" destId="{4F41FC3A-11E9-492B-A1B9-8CFA84CD2B89}" srcOrd="2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7B3B48-0BA6-4322-A603-EE71D604A21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190464-76E9-4CB0-A264-E967878FD53F}">
      <dgm:prSet/>
      <dgm:spPr/>
      <dgm:t>
        <a:bodyPr/>
        <a:lstStyle/>
        <a:p>
          <a:r>
            <a:rPr lang="ru-RU" b="0" i="0"/>
            <a:t>Какие варианты установки MongoDB вы запомнили</a:t>
          </a:r>
          <a:r>
            <a:rPr lang="en-US" b="0" i="0"/>
            <a:t>?</a:t>
          </a:r>
          <a:endParaRPr lang="en-US"/>
        </a:p>
      </dgm:t>
    </dgm:pt>
    <dgm:pt modelId="{31D67E4C-6DFC-4F8C-A0C6-80C756EA4389}" type="parTrans" cxnId="{B5023AC3-03EE-4988-9E9F-F20DE41EE9D5}">
      <dgm:prSet/>
      <dgm:spPr/>
      <dgm:t>
        <a:bodyPr/>
        <a:lstStyle/>
        <a:p>
          <a:endParaRPr lang="en-US"/>
        </a:p>
      </dgm:t>
    </dgm:pt>
    <dgm:pt modelId="{2FA09B95-1629-47D5-8A76-617D98F9FAB1}" type="sibTrans" cxnId="{B5023AC3-03EE-4988-9E9F-F20DE41EE9D5}">
      <dgm:prSet/>
      <dgm:spPr/>
      <dgm:t>
        <a:bodyPr/>
        <a:lstStyle/>
        <a:p>
          <a:endParaRPr lang="en-US"/>
        </a:p>
      </dgm:t>
    </dgm:pt>
    <dgm:pt modelId="{B282D384-4A06-4A2C-8545-3286754142AD}">
      <dgm:prSet/>
      <dgm:spPr/>
      <dgm:t>
        <a:bodyPr/>
        <a:lstStyle/>
        <a:p>
          <a:r>
            <a:rPr lang="ru-RU" b="0" i="0"/>
            <a:t>Как добавить запись в БД</a:t>
          </a:r>
          <a:r>
            <a:rPr lang="en-US" b="0" i="0"/>
            <a:t>?</a:t>
          </a:r>
          <a:endParaRPr lang="en-US"/>
        </a:p>
      </dgm:t>
    </dgm:pt>
    <dgm:pt modelId="{F6FCD3B4-6109-4C04-BECF-B14F69B18FD8}" type="parTrans" cxnId="{87F5A131-CAB1-4078-BAD8-179BFA08DFC1}">
      <dgm:prSet/>
      <dgm:spPr/>
      <dgm:t>
        <a:bodyPr/>
        <a:lstStyle/>
        <a:p>
          <a:endParaRPr lang="en-US"/>
        </a:p>
      </dgm:t>
    </dgm:pt>
    <dgm:pt modelId="{92E9805C-355B-41DA-97BE-3F81B04B71F6}" type="sibTrans" cxnId="{87F5A131-CAB1-4078-BAD8-179BFA08DFC1}">
      <dgm:prSet/>
      <dgm:spPr/>
      <dgm:t>
        <a:bodyPr/>
        <a:lstStyle/>
        <a:p>
          <a:endParaRPr lang="en-US"/>
        </a:p>
      </dgm:t>
    </dgm:pt>
    <dgm:pt modelId="{4D00BAC2-EC72-45CD-B465-FC0961E79D1D}">
      <dgm:prSet/>
      <dgm:spPr/>
      <dgm:t>
        <a:bodyPr/>
        <a:lstStyle/>
        <a:p>
          <a:r>
            <a:rPr lang="ru-RU" b="0" i="0"/>
            <a:t>Как выбрать значение используя фильтр</a:t>
          </a:r>
          <a:r>
            <a:rPr lang="en-US" b="0" i="0"/>
            <a:t>?</a:t>
          </a:r>
          <a:endParaRPr lang="en-US"/>
        </a:p>
      </dgm:t>
    </dgm:pt>
    <dgm:pt modelId="{9B724DC9-DCD4-4FB1-9A3A-443E9F4C2C44}" type="parTrans" cxnId="{812D19BF-FCD8-4B3D-B3DD-000ED2502D46}">
      <dgm:prSet/>
      <dgm:spPr/>
      <dgm:t>
        <a:bodyPr/>
        <a:lstStyle/>
        <a:p>
          <a:endParaRPr lang="en-US"/>
        </a:p>
      </dgm:t>
    </dgm:pt>
    <dgm:pt modelId="{5E05BFCE-C053-4F39-8666-475E727E2564}" type="sibTrans" cxnId="{812D19BF-FCD8-4B3D-B3DD-000ED2502D46}">
      <dgm:prSet/>
      <dgm:spPr/>
      <dgm:t>
        <a:bodyPr/>
        <a:lstStyle/>
        <a:p>
          <a:endParaRPr lang="en-US"/>
        </a:p>
      </dgm:t>
    </dgm:pt>
    <dgm:pt modelId="{A4D2AD02-7ACB-49BA-81B5-F08681AD4D8A}" type="pres">
      <dgm:prSet presAssocID="{5F7B3B48-0BA6-4322-A603-EE71D604A21E}" presName="root" presStyleCnt="0">
        <dgm:presLayoutVars>
          <dgm:dir/>
          <dgm:resizeHandles val="exact"/>
        </dgm:presLayoutVars>
      </dgm:prSet>
      <dgm:spPr/>
    </dgm:pt>
    <dgm:pt modelId="{18E020BA-2CC6-4A4E-B5F9-A96C1F2ED603}" type="pres">
      <dgm:prSet presAssocID="{5B190464-76E9-4CB0-A264-E967878FD53F}" presName="compNode" presStyleCnt="0"/>
      <dgm:spPr/>
    </dgm:pt>
    <dgm:pt modelId="{D732B266-0E16-44B3-A329-C83A3ED9B0E0}" type="pres">
      <dgm:prSet presAssocID="{5B190464-76E9-4CB0-A264-E967878FD53F}" presName="bgRect" presStyleLbl="bgShp" presStyleIdx="0" presStyleCnt="3"/>
      <dgm:spPr/>
    </dgm:pt>
    <dgm:pt modelId="{6BCF0D13-3C98-4D11-8DC1-650172CF5C1F}" type="pres">
      <dgm:prSet presAssocID="{5B190464-76E9-4CB0-A264-E967878FD53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Инструменты"/>
        </a:ext>
      </dgm:extLst>
    </dgm:pt>
    <dgm:pt modelId="{0BF923D3-1057-44A4-BE56-E296DD5AFDF6}" type="pres">
      <dgm:prSet presAssocID="{5B190464-76E9-4CB0-A264-E967878FD53F}" presName="spaceRect" presStyleCnt="0"/>
      <dgm:spPr/>
    </dgm:pt>
    <dgm:pt modelId="{D3EF99A7-0032-42FD-9DE1-57496EF8A0E8}" type="pres">
      <dgm:prSet presAssocID="{5B190464-76E9-4CB0-A264-E967878FD53F}" presName="parTx" presStyleLbl="revTx" presStyleIdx="0" presStyleCnt="3">
        <dgm:presLayoutVars>
          <dgm:chMax val="0"/>
          <dgm:chPref val="0"/>
        </dgm:presLayoutVars>
      </dgm:prSet>
      <dgm:spPr/>
    </dgm:pt>
    <dgm:pt modelId="{D602C83E-58D8-4CC7-9107-B4A788F2CF79}" type="pres">
      <dgm:prSet presAssocID="{2FA09B95-1629-47D5-8A76-617D98F9FAB1}" presName="sibTrans" presStyleCnt="0"/>
      <dgm:spPr/>
    </dgm:pt>
    <dgm:pt modelId="{1E9CBEC5-DB66-4BAD-9B9F-64BAEEB57074}" type="pres">
      <dgm:prSet presAssocID="{B282D384-4A06-4A2C-8545-3286754142AD}" presName="compNode" presStyleCnt="0"/>
      <dgm:spPr/>
    </dgm:pt>
    <dgm:pt modelId="{71441281-F07F-4A5B-892D-78B4EA50C01A}" type="pres">
      <dgm:prSet presAssocID="{B282D384-4A06-4A2C-8545-3286754142AD}" presName="bgRect" presStyleLbl="bgShp" presStyleIdx="1" presStyleCnt="3"/>
      <dgm:spPr/>
    </dgm:pt>
    <dgm:pt modelId="{41FDFC8C-93ED-45D8-B129-B7CB22109B20}" type="pres">
      <dgm:prSet presAssocID="{B282D384-4A06-4A2C-8545-3286754142A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Музыка"/>
        </a:ext>
      </dgm:extLst>
    </dgm:pt>
    <dgm:pt modelId="{092CB147-78CF-4EA6-BA1E-2C6DD2AC6EDE}" type="pres">
      <dgm:prSet presAssocID="{B282D384-4A06-4A2C-8545-3286754142AD}" presName="spaceRect" presStyleCnt="0"/>
      <dgm:spPr/>
    </dgm:pt>
    <dgm:pt modelId="{E85A0576-D5C0-401E-B1D1-A3625ACEF70E}" type="pres">
      <dgm:prSet presAssocID="{B282D384-4A06-4A2C-8545-3286754142AD}" presName="parTx" presStyleLbl="revTx" presStyleIdx="1" presStyleCnt="3">
        <dgm:presLayoutVars>
          <dgm:chMax val="0"/>
          <dgm:chPref val="0"/>
        </dgm:presLayoutVars>
      </dgm:prSet>
      <dgm:spPr/>
    </dgm:pt>
    <dgm:pt modelId="{54964BA8-127F-401C-B7DF-B9E9BB94F689}" type="pres">
      <dgm:prSet presAssocID="{92E9805C-355B-41DA-97BE-3F81B04B71F6}" presName="sibTrans" presStyleCnt="0"/>
      <dgm:spPr/>
    </dgm:pt>
    <dgm:pt modelId="{89448D30-DFA2-4A7F-BF93-89FA72A3583C}" type="pres">
      <dgm:prSet presAssocID="{4D00BAC2-EC72-45CD-B465-FC0961E79D1D}" presName="compNode" presStyleCnt="0"/>
      <dgm:spPr/>
    </dgm:pt>
    <dgm:pt modelId="{83D36E54-1D88-4E89-96A2-EF96C1B5FEAB}" type="pres">
      <dgm:prSet presAssocID="{4D00BAC2-EC72-45CD-B465-FC0961E79D1D}" presName="bgRect" presStyleLbl="bgShp" presStyleIdx="2" presStyleCnt="3"/>
      <dgm:spPr/>
    </dgm:pt>
    <dgm:pt modelId="{3F354BAF-3BF9-46C2-A9FA-2351B266A6DC}" type="pres">
      <dgm:prSet presAssocID="{4D00BAC2-EC72-45CD-B465-FC0961E79D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Фильтр"/>
        </a:ext>
      </dgm:extLst>
    </dgm:pt>
    <dgm:pt modelId="{B1375C27-692F-4EB5-B3C1-AE08F3D91A1E}" type="pres">
      <dgm:prSet presAssocID="{4D00BAC2-EC72-45CD-B465-FC0961E79D1D}" presName="spaceRect" presStyleCnt="0"/>
      <dgm:spPr/>
    </dgm:pt>
    <dgm:pt modelId="{49343CD6-8386-4C5F-8397-0F87262AE3DF}" type="pres">
      <dgm:prSet presAssocID="{4D00BAC2-EC72-45CD-B465-FC0961E79D1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D521B05-A850-4327-B826-C5DAECE89B43}" type="presOf" srcId="{4D00BAC2-EC72-45CD-B465-FC0961E79D1D}" destId="{49343CD6-8386-4C5F-8397-0F87262AE3DF}" srcOrd="0" destOrd="0" presId="urn:microsoft.com/office/officeart/2018/2/layout/IconVerticalSolidList"/>
    <dgm:cxn modelId="{27C2A124-F957-4F58-8EBB-02FF720C0902}" type="presOf" srcId="{B282D384-4A06-4A2C-8545-3286754142AD}" destId="{E85A0576-D5C0-401E-B1D1-A3625ACEF70E}" srcOrd="0" destOrd="0" presId="urn:microsoft.com/office/officeart/2018/2/layout/IconVerticalSolidList"/>
    <dgm:cxn modelId="{87F5A131-CAB1-4078-BAD8-179BFA08DFC1}" srcId="{5F7B3B48-0BA6-4322-A603-EE71D604A21E}" destId="{B282D384-4A06-4A2C-8545-3286754142AD}" srcOrd="1" destOrd="0" parTransId="{F6FCD3B4-6109-4C04-BECF-B14F69B18FD8}" sibTransId="{92E9805C-355B-41DA-97BE-3F81B04B71F6}"/>
    <dgm:cxn modelId="{E1136B46-61F2-450B-92E1-681599876566}" type="presOf" srcId="{5F7B3B48-0BA6-4322-A603-EE71D604A21E}" destId="{A4D2AD02-7ACB-49BA-81B5-F08681AD4D8A}" srcOrd="0" destOrd="0" presId="urn:microsoft.com/office/officeart/2018/2/layout/IconVerticalSolidList"/>
    <dgm:cxn modelId="{812D19BF-FCD8-4B3D-B3DD-000ED2502D46}" srcId="{5F7B3B48-0BA6-4322-A603-EE71D604A21E}" destId="{4D00BAC2-EC72-45CD-B465-FC0961E79D1D}" srcOrd="2" destOrd="0" parTransId="{9B724DC9-DCD4-4FB1-9A3A-443E9F4C2C44}" sibTransId="{5E05BFCE-C053-4F39-8666-475E727E2564}"/>
    <dgm:cxn modelId="{B5023AC3-03EE-4988-9E9F-F20DE41EE9D5}" srcId="{5F7B3B48-0BA6-4322-A603-EE71D604A21E}" destId="{5B190464-76E9-4CB0-A264-E967878FD53F}" srcOrd="0" destOrd="0" parTransId="{31D67E4C-6DFC-4F8C-A0C6-80C756EA4389}" sibTransId="{2FA09B95-1629-47D5-8A76-617D98F9FAB1}"/>
    <dgm:cxn modelId="{CD83A5D6-AD9E-4F99-B3E4-FDD891785337}" type="presOf" srcId="{5B190464-76E9-4CB0-A264-E967878FD53F}" destId="{D3EF99A7-0032-42FD-9DE1-57496EF8A0E8}" srcOrd="0" destOrd="0" presId="urn:microsoft.com/office/officeart/2018/2/layout/IconVerticalSolidList"/>
    <dgm:cxn modelId="{F17A4FF7-A65A-4263-B1C5-68A66D746699}" type="presParOf" srcId="{A4D2AD02-7ACB-49BA-81B5-F08681AD4D8A}" destId="{18E020BA-2CC6-4A4E-B5F9-A96C1F2ED603}" srcOrd="0" destOrd="0" presId="urn:microsoft.com/office/officeart/2018/2/layout/IconVerticalSolidList"/>
    <dgm:cxn modelId="{30544EDF-9C5E-480C-864E-D4605439D728}" type="presParOf" srcId="{18E020BA-2CC6-4A4E-B5F9-A96C1F2ED603}" destId="{D732B266-0E16-44B3-A329-C83A3ED9B0E0}" srcOrd="0" destOrd="0" presId="urn:microsoft.com/office/officeart/2018/2/layout/IconVerticalSolidList"/>
    <dgm:cxn modelId="{326318ED-C5B5-4A6F-9199-23E294631DAB}" type="presParOf" srcId="{18E020BA-2CC6-4A4E-B5F9-A96C1F2ED603}" destId="{6BCF0D13-3C98-4D11-8DC1-650172CF5C1F}" srcOrd="1" destOrd="0" presId="urn:microsoft.com/office/officeart/2018/2/layout/IconVerticalSolidList"/>
    <dgm:cxn modelId="{EB5AF8DA-3B3C-413C-B596-1655E50B29B4}" type="presParOf" srcId="{18E020BA-2CC6-4A4E-B5F9-A96C1F2ED603}" destId="{0BF923D3-1057-44A4-BE56-E296DD5AFDF6}" srcOrd="2" destOrd="0" presId="urn:microsoft.com/office/officeart/2018/2/layout/IconVerticalSolidList"/>
    <dgm:cxn modelId="{1A68B68A-9747-4575-952D-97B50BC50F11}" type="presParOf" srcId="{18E020BA-2CC6-4A4E-B5F9-A96C1F2ED603}" destId="{D3EF99A7-0032-42FD-9DE1-57496EF8A0E8}" srcOrd="3" destOrd="0" presId="urn:microsoft.com/office/officeart/2018/2/layout/IconVerticalSolidList"/>
    <dgm:cxn modelId="{54D41113-AA96-4ED4-9FA7-97641A258976}" type="presParOf" srcId="{A4D2AD02-7ACB-49BA-81B5-F08681AD4D8A}" destId="{D602C83E-58D8-4CC7-9107-B4A788F2CF79}" srcOrd="1" destOrd="0" presId="urn:microsoft.com/office/officeart/2018/2/layout/IconVerticalSolidList"/>
    <dgm:cxn modelId="{1AE62652-38C5-4A12-94C6-428542C2A6EB}" type="presParOf" srcId="{A4D2AD02-7ACB-49BA-81B5-F08681AD4D8A}" destId="{1E9CBEC5-DB66-4BAD-9B9F-64BAEEB57074}" srcOrd="2" destOrd="0" presId="urn:microsoft.com/office/officeart/2018/2/layout/IconVerticalSolidList"/>
    <dgm:cxn modelId="{C2995D57-63D7-4EAF-A3B7-1F29614F58F5}" type="presParOf" srcId="{1E9CBEC5-DB66-4BAD-9B9F-64BAEEB57074}" destId="{71441281-F07F-4A5B-892D-78B4EA50C01A}" srcOrd="0" destOrd="0" presId="urn:microsoft.com/office/officeart/2018/2/layout/IconVerticalSolidList"/>
    <dgm:cxn modelId="{77D27D14-DFEF-4249-903D-C05FDDF0C872}" type="presParOf" srcId="{1E9CBEC5-DB66-4BAD-9B9F-64BAEEB57074}" destId="{41FDFC8C-93ED-45D8-B129-B7CB22109B20}" srcOrd="1" destOrd="0" presId="urn:microsoft.com/office/officeart/2018/2/layout/IconVerticalSolidList"/>
    <dgm:cxn modelId="{2D2A0399-8426-455F-8DC8-235EA82E7FF4}" type="presParOf" srcId="{1E9CBEC5-DB66-4BAD-9B9F-64BAEEB57074}" destId="{092CB147-78CF-4EA6-BA1E-2C6DD2AC6EDE}" srcOrd="2" destOrd="0" presId="urn:microsoft.com/office/officeart/2018/2/layout/IconVerticalSolidList"/>
    <dgm:cxn modelId="{A1772A8C-B2C1-408F-85F6-ADAA51CD60FC}" type="presParOf" srcId="{1E9CBEC5-DB66-4BAD-9B9F-64BAEEB57074}" destId="{E85A0576-D5C0-401E-B1D1-A3625ACEF70E}" srcOrd="3" destOrd="0" presId="urn:microsoft.com/office/officeart/2018/2/layout/IconVerticalSolidList"/>
    <dgm:cxn modelId="{0D35119F-602A-46E0-A6AE-75F220C1DCAB}" type="presParOf" srcId="{A4D2AD02-7ACB-49BA-81B5-F08681AD4D8A}" destId="{54964BA8-127F-401C-B7DF-B9E9BB94F689}" srcOrd="3" destOrd="0" presId="urn:microsoft.com/office/officeart/2018/2/layout/IconVerticalSolidList"/>
    <dgm:cxn modelId="{D8C91964-DBEA-4F83-932B-A5F256551E69}" type="presParOf" srcId="{A4D2AD02-7ACB-49BA-81B5-F08681AD4D8A}" destId="{89448D30-DFA2-4A7F-BF93-89FA72A3583C}" srcOrd="4" destOrd="0" presId="urn:microsoft.com/office/officeart/2018/2/layout/IconVerticalSolidList"/>
    <dgm:cxn modelId="{3F9F457F-2382-4F7E-91A1-2A4A24F6FD93}" type="presParOf" srcId="{89448D30-DFA2-4A7F-BF93-89FA72A3583C}" destId="{83D36E54-1D88-4E89-96A2-EF96C1B5FEAB}" srcOrd="0" destOrd="0" presId="urn:microsoft.com/office/officeart/2018/2/layout/IconVerticalSolidList"/>
    <dgm:cxn modelId="{9895BD32-0238-413A-8F4C-4AA224DDB54C}" type="presParOf" srcId="{89448D30-DFA2-4A7F-BF93-89FA72A3583C}" destId="{3F354BAF-3BF9-46C2-A9FA-2351B266A6DC}" srcOrd="1" destOrd="0" presId="urn:microsoft.com/office/officeart/2018/2/layout/IconVerticalSolidList"/>
    <dgm:cxn modelId="{DB13D161-7294-4136-9772-5EB4AD79EEEC}" type="presParOf" srcId="{89448D30-DFA2-4A7F-BF93-89FA72A3583C}" destId="{B1375C27-692F-4EB5-B3C1-AE08F3D91A1E}" srcOrd="2" destOrd="0" presId="urn:microsoft.com/office/officeart/2018/2/layout/IconVerticalSolidList"/>
    <dgm:cxn modelId="{FCB3BFCB-DE0B-4EB5-9BE6-B580509BFA16}" type="presParOf" srcId="{89448D30-DFA2-4A7F-BF93-89FA72A3583C}" destId="{49343CD6-8386-4C5F-8397-0F87262AE3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DD594-9F27-4F23-8D97-54D84C3FA8C1}">
      <dsp:nvSpPr>
        <dsp:cNvPr id="0" name=""/>
        <dsp:cNvSpPr/>
      </dsp:nvSpPr>
      <dsp:spPr>
        <a:xfrm>
          <a:off x="1644278" y="458044"/>
          <a:ext cx="3542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4243" y="45720"/>
              </a:lnTo>
              <a:lnTo>
                <a:pt x="194243" y="47774"/>
              </a:lnTo>
              <a:lnTo>
                <a:pt x="354286" y="47774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11799" y="501871"/>
        <a:ext cx="19244" cy="3785"/>
      </dsp:txXfrm>
    </dsp:sp>
    <dsp:sp modelId="{721D923A-735E-403F-BCD5-693A9DC0C450}">
      <dsp:nvSpPr>
        <dsp:cNvPr id="0" name=""/>
        <dsp:cNvSpPr/>
      </dsp:nvSpPr>
      <dsp:spPr>
        <a:xfrm>
          <a:off x="0" y="9940"/>
          <a:ext cx="1646078" cy="987647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Основные понятия о базах данных</a:t>
          </a:r>
          <a:endParaRPr lang="en-US" sz="1300" kern="1200" dirty="0"/>
        </a:p>
      </dsp:txBody>
      <dsp:txXfrm>
        <a:off x="0" y="9940"/>
        <a:ext cx="1646078" cy="987647"/>
      </dsp:txXfrm>
    </dsp:sp>
    <dsp:sp modelId="{1B742D1A-2C9E-4B83-AC1B-BE9D084CE509}">
      <dsp:nvSpPr>
        <dsp:cNvPr id="0" name=""/>
        <dsp:cNvSpPr/>
      </dsp:nvSpPr>
      <dsp:spPr>
        <a:xfrm>
          <a:off x="3675244" y="460098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39778" y="503925"/>
        <a:ext cx="18929" cy="3785"/>
      </dsp:txXfrm>
    </dsp:sp>
    <dsp:sp modelId="{42037B10-1ACC-429A-A2E8-846C4F92578B}">
      <dsp:nvSpPr>
        <dsp:cNvPr id="0" name=""/>
        <dsp:cNvSpPr/>
      </dsp:nvSpPr>
      <dsp:spPr>
        <a:xfrm>
          <a:off x="2030965" y="11995"/>
          <a:ext cx="1646078" cy="987647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Классификация СУБД </a:t>
          </a:r>
          <a:r>
            <a:rPr lang="en-US" sz="1300" b="0" i="0" kern="1200" dirty="0"/>
            <a:t>NoSQL</a:t>
          </a:r>
          <a:endParaRPr lang="en-US" sz="1300" kern="1200" dirty="0"/>
        </a:p>
      </dsp:txBody>
      <dsp:txXfrm>
        <a:off x="2030965" y="11995"/>
        <a:ext cx="1646078" cy="987647"/>
      </dsp:txXfrm>
    </dsp:sp>
    <dsp:sp modelId="{D38F1421-D384-4EA8-98EC-A81E6D92BF3B}">
      <dsp:nvSpPr>
        <dsp:cNvPr id="0" name=""/>
        <dsp:cNvSpPr/>
      </dsp:nvSpPr>
      <dsp:spPr>
        <a:xfrm>
          <a:off x="5699920" y="460098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64454" y="503925"/>
        <a:ext cx="18929" cy="3785"/>
      </dsp:txXfrm>
    </dsp:sp>
    <dsp:sp modelId="{ED0FBE5F-4DA7-4D1D-AE4E-F1EE9DC5A252}">
      <dsp:nvSpPr>
        <dsp:cNvPr id="0" name=""/>
        <dsp:cNvSpPr/>
      </dsp:nvSpPr>
      <dsp:spPr>
        <a:xfrm>
          <a:off x="4055642" y="11995"/>
          <a:ext cx="1646078" cy="987647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Эволюция Баз Данных</a:t>
          </a:r>
          <a:endParaRPr lang="en-US" sz="1300" kern="1200" dirty="0"/>
        </a:p>
      </dsp:txBody>
      <dsp:txXfrm>
        <a:off x="4055642" y="11995"/>
        <a:ext cx="1646078" cy="987647"/>
      </dsp:txXfrm>
    </dsp:sp>
    <dsp:sp modelId="{D0F1473C-1DE6-4BFD-BF8D-AC0BC70ABFAD}">
      <dsp:nvSpPr>
        <dsp:cNvPr id="0" name=""/>
        <dsp:cNvSpPr/>
      </dsp:nvSpPr>
      <dsp:spPr>
        <a:xfrm>
          <a:off x="7724597" y="460098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889131" y="503925"/>
        <a:ext cx="18929" cy="3785"/>
      </dsp:txXfrm>
    </dsp:sp>
    <dsp:sp modelId="{F6C21C86-20D2-4F21-AE58-FC4AEE493B2E}">
      <dsp:nvSpPr>
        <dsp:cNvPr id="0" name=""/>
        <dsp:cNvSpPr/>
      </dsp:nvSpPr>
      <dsp:spPr>
        <a:xfrm>
          <a:off x="6080318" y="11995"/>
          <a:ext cx="1646078" cy="987647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Система контейнеризации </a:t>
          </a:r>
          <a:r>
            <a:rPr lang="ro-RO" sz="1300" b="0" i="0" kern="1200" dirty="0"/>
            <a:t>Docker</a:t>
          </a:r>
          <a:endParaRPr lang="en-US" sz="1300" i="0" kern="1200" dirty="0"/>
        </a:p>
      </dsp:txBody>
      <dsp:txXfrm>
        <a:off x="6080318" y="11995"/>
        <a:ext cx="1646078" cy="987647"/>
      </dsp:txXfrm>
    </dsp:sp>
    <dsp:sp modelId="{2C49869C-0260-44CC-A693-68EC9C215CED}">
      <dsp:nvSpPr>
        <dsp:cNvPr id="0" name=""/>
        <dsp:cNvSpPr/>
      </dsp:nvSpPr>
      <dsp:spPr>
        <a:xfrm>
          <a:off x="829328" y="997842"/>
          <a:ext cx="8098706" cy="347998"/>
        </a:xfrm>
        <a:custGeom>
          <a:avLst/>
          <a:gdLst/>
          <a:ahLst/>
          <a:cxnLst/>
          <a:rect l="0" t="0" r="0" b="0"/>
          <a:pathLst>
            <a:path>
              <a:moveTo>
                <a:pt x="8098706" y="0"/>
              </a:moveTo>
              <a:lnTo>
                <a:pt x="8098706" y="191099"/>
              </a:lnTo>
              <a:lnTo>
                <a:pt x="0" y="191099"/>
              </a:lnTo>
              <a:lnTo>
                <a:pt x="0" y="347998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5992" y="1169948"/>
        <a:ext cx="405377" cy="3785"/>
      </dsp:txXfrm>
    </dsp:sp>
    <dsp:sp modelId="{A6CE5718-1AA7-48A9-9A64-88B2B0A270B9}">
      <dsp:nvSpPr>
        <dsp:cNvPr id="0" name=""/>
        <dsp:cNvSpPr/>
      </dsp:nvSpPr>
      <dsp:spPr>
        <a:xfrm>
          <a:off x="8104995" y="11995"/>
          <a:ext cx="1646078" cy="987647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Базовые возможности </a:t>
          </a:r>
          <a:r>
            <a:rPr lang="ro-RO" sz="1300" b="0" i="0" kern="1200" dirty="0"/>
            <a:t>mongodb</a:t>
          </a:r>
          <a:endParaRPr lang="en-US" sz="1300" kern="1200" dirty="0"/>
        </a:p>
      </dsp:txBody>
      <dsp:txXfrm>
        <a:off x="8104995" y="11995"/>
        <a:ext cx="1646078" cy="987647"/>
      </dsp:txXfrm>
    </dsp:sp>
    <dsp:sp modelId="{A80E552C-FDBB-4019-B1F2-C2D3C1F14DBA}">
      <dsp:nvSpPr>
        <dsp:cNvPr id="0" name=""/>
        <dsp:cNvSpPr/>
      </dsp:nvSpPr>
      <dsp:spPr>
        <a:xfrm>
          <a:off x="1650567" y="1826343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15101" y="1870171"/>
        <a:ext cx="18929" cy="3785"/>
      </dsp:txXfrm>
    </dsp:sp>
    <dsp:sp modelId="{067F0BEE-5DA0-4503-AD2C-9C8AD43EC3E2}">
      <dsp:nvSpPr>
        <dsp:cNvPr id="0" name=""/>
        <dsp:cNvSpPr/>
      </dsp:nvSpPr>
      <dsp:spPr>
        <a:xfrm>
          <a:off x="6288" y="1378240"/>
          <a:ext cx="1646078" cy="987647"/>
        </a:xfrm>
        <a:prstGeom prst="rect">
          <a:avLst/>
        </a:prstGeom>
        <a:solidFill>
          <a:srgbClr val="328A9E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Гостевая лекция</a:t>
          </a:r>
          <a:br>
            <a:rPr lang="ru-RU" sz="1300" b="0" i="0" kern="1200" dirty="0"/>
          </a:br>
          <a:r>
            <a:rPr lang="en-US" sz="1300" b="0" i="0" kern="1200" dirty="0"/>
            <a:t>Manticore</a:t>
          </a:r>
          <a:br>
            <a:rPr lang="en-US" sz="1300" b="0" i="0" kern="1200" dirty="0"/>
          </a:br>
          <a:r>
            <a:rPr lang="ru-RU" sz="1300" b="0" i="0" kern="1200" dirty="0"/>
            <a:t>(</a:t>
          </a:r>
          <a:r>
            <a:rPr lang="en-US" sz="1300" b="0" i="0" kern="1200" dirty="0"/>
            <a:t>7 </a:t>
          </a:r>
          <a:r>
            <a:rPr lang="ru-RU" sz="1300" b="0" i="0" kern="1200" dirty="0"/>
            <a:t>марта)</a:t>
          </a:r>
          <a:endParaRPr lang="en-US" sz="1300" kern="1200" dirty="0"/>
        </a:p>
      </dsp:txBody>
      <dsp:txXfrm>
        <a:off x="6288" y="1378240"/>
        <a:ext cx="1646078" cy="987647"/>
      </dsp:txXfrm>
    </dsp:sp>
    <dsp:sp modelId="{36077A90-B0F8-409F-9C38-F1C565B35A8F}">
      <dsp:nvSpPr>
        <dsp:cNvPr id="0" name=""/>
        <dsp:cNvSpPr/>
      </dsp:nvSpPr>
      <dsp:spPr>
        <a:xfrm>
          <a:off x="3675244" y="1826343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39778" y="1870171"/>
        <a:ext cx="18929" cy="3785"/>
      </dsp:txXfrm>
    </dsp:sp>
    <dsp:sp modelId="{EE8E44FF-6BB3-4D26-8C5C-51E795BF2F02}">
      <dsp:nvSpPr>
        <dsp:cNvPr id="0" name=""/>
        <dsp:cNvSpPr/>
      </dsp:nvSpPr>
      <dsp:spPr>
        <a:xfrm>
          <a:off x="2030965" y="1378240"/>
          <a:ext cx="1646078" cy="98764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Ключ-значение СУБД (</a:t>
          </a:r>
          <a:r>
            <a:rPr lang="en-US" sz="1300" b="0" i="0" kern="1200" dirty="0"/>
            <a:t>Redis)</a:t>
          </a:r>
          <a:endParaRPr lang="en-US" sz="1300" kern="1200" dirty="0"/>
        </a:p>
      </dsp:txBody>
      <dsp:txXfrm>
        <a:off x="2030965" y="1378240"/>
        <a:ext cx="1646078" cy="987647"/>
      </dsp:txXfrm>
    </dsp:sp>
    <dsp:sp modelId="{D72EF03E-479C-4453-9AE3-007732E19AEE}">
      <dsp:nvSpPr>
        <dsp:cNvPr id="0" name=""/>
        <dsp:cNvSpPr/>
      </dsp:nvSpPr>
      <dsp:spPr>
        <a:xfrm>
          <a:off x="5699920" y="1826343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64454" y="1870171"/>
        <a:ext cx="18929" cy="3785"/>
      </dsp:txXfrm>
    </dsp:sp>
    <dsp:sp modelId="{A9CFB23B-7153-4836-B8C1-58A79F6BEE9C}">
      <dsp:nvSpPr>
        <dsp:cNvPr id="0" name=""/>
        <dsp:cNvSpPr/>
      </dsp:nvSpPr>
      <dsp:spPr>
        <a:xfrm>
          <a:off x="4055642" y="1378240"/>
          <a:ext cx="1646078" cy="987647"/>
        </a:xfrm>
        <a:prstGeom prst="rect">
          <a:avLst/>
        </a:prstGeom>
        <a:solidFill>
          <a:srgbClr val="328A9E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Гостевая лекция</a:t>
          </a:r>
          <a:br>
            <a:rPr lang="ru-RU" sz="1300" b="0" i="0" kern="1200" dirty="0"/>
          </a:br>
          <a:r>
            <a:rPr lang="en-US" sz="1300" b="0" i="0" kern="1200" dirty="0" err="1"/>
            <a:t>Tarantool</a:t>
          </a:r>
          <a:br>
            <a:rPr lang="ru-RU" sz="1300" b="0" i="0" kern="1200" dirty="0"/>
          </a:br>
          <a:r>
            <a:rPr lang="ru-RU" sz="1300" b="0" i="0" kern="1200" dirty="0"/>
            <a:t>(21 марта)</a:t>
          </a:r>
          <a:endParaRPr lang="en-US" sz="1300" kern="1200" dirty="0"/>
        </a:p>
      </dsp:txBody>
      <dsp:txXfrm>
        <a:off x="4055642" y="1378240"/>
        <a:ext cx="1646078" cy="987647"/>
      </dsp:txXfrm>
    </dsp:sp>
    <dsp:sp modelId="{990F8609-FC89-4102-B6B8-698F792EBCA2}">
      <dsp:nvSpPr>
        <dsp:cNvPr id="0" name=""/>
        <dsp:cNvSpPr/>
      </dsp:nvSpPr>
      <dsp:spPr>
        <a:xfrm>
          <a:off x="7724597" y="1826343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889131" y="1870171"/>
        <a:ext cx="18929" cy="3785"/>
      </dsp:txXfrm>
    </dsp:sp>
    <dsp:sp modelId="{AD99E3CC-0982-44DE-A126-F5A84FBEFEE5}">
      <dsp:nvSpPr>
        <dsp:cNvPr id="0" name=""/>
        <dsp:cNvSpPr/>
      </dsp:nvSpPr>
      <dsp:spPr>
        <a:xfrm>
          <a:off x="6080318" y="1378240"/>
          <a:ext cx="1646078" cy="98764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Витрины данных. МРР-СУБД (</a:t>
          </a:r>
          <a:r>
            <a:rPr lang="en-US" sz="1300" b="0" i="0" kern="1200" dirty="0"/>
            <a:t>DWH</a:t>
          </a:r>
          <a:r>
            <a:rPr lang="ru-RU" sz="1300" b="0" i="0" kern="1200" dirty="0"/>
            <a:t>)</a:t>
          </a:r>
          <a:endParaRPr lang="en-US" sz="1300" kern="1200" dirty="0"/>
        </a:p>
      </dsp:txBody>
      <dsp:txXfrm>
        <a:off x="6080318" y="1378240"/>
        <a:ext cx="1646078" cy="987647"/>
      </dsp:txXfrm>
    </dsp:sp>
    <dsp:sp modelId="{9629D8DE-40E4-460E-9E30-B161B2B56D2A}">
      <dsp:nvSpPr>
        <dsp:cNvPr id="0" name=""/>
        <dsp:cNvSpPr/>
      </dsp:nvSpPr>
      <dsp:spPr>
        <a:xfrm>
          <a:off x="829328" y="2364087"/>
          <a:ext cx="8098706" cy="347998"/>
        </a:xfrm>
        <a:custGeom>
          <a:avLst/>
          <a:gdLst/>
          <a:ahLst/>
          <a:cxnLst/>
          <a:rect l="0" t="0" r="0" b="0"/>
          <a:pathLst>
            <a:path>
              <a:moveTo>
                <a:pt x="8098706" y="0"/>
              </a:moveTo>
              <a:lnTo>
                <a:pt x="8098706" y="191099"/>
              </a:lnTo>
              <a:lnTo>
                <a:pt x="0" y="191099"/>
              </a:lnTo>
              <a:lnTo>
                <a:pt x="0" y="347998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5992" y="2536193"/>
        <a:ext cx="405377" cy="3785"/>
      </dsp:txXfrm>
    </dsp:sp>
    <dsp:sp modelId="{19ADA646-844B-4BED-8E5A-A6EF51953C7C}">
      <dsp:nvSpPr>
        <dsp:cNvPr id="0" name=""/>
        <dsp:cNvSpPr/>
      </dsp:nvSpPr>
      <dsp:spPr>
        <a:xfrm>
          <a:off x="8104995" y="1378240"/>
          <a:ext cx="1646078" cy="987647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Гостевая лекция</a:t>
          </a:r>
          <a:br>
            <a:rPr lang="en-US" sz="1300" b="0" i="0" kern="1200" dirty="0"/>
          </a:br>
          <a:r>
            <a:rPr lang="en-US" sz="1300" b="0" i="0" kern="1200" dirty="0" err="1"/>
            <a:t>YeniseiDB</a:t>
          </a:r>
          <a:br>
            <a:rPr lang="ru-RU" sz="1300" b="0" i="0" kern="1200" dirty="0"/>
          </a:br>
          <a:r>
            <a:rPr lang="ru-RU" sz="1300" b="0" i="0" kern="1200" dirty="0"/>
            <a:t>(4 апреля)</a:t>
          </a:r>
          <a:endParaRPr lang="en-US" sz="1300" kern="1200" dirty="0"/>
        </a:p>
      </dsp:txBody>
      <dsp:txXfrm>
        <a:off x="8104995" y="1378240"/>
        <a:ext cx="1646078" cy="987647"/>
      </dsp:txXfrm>
    </dsp:sp>
    <dsp:sp modelId="{E884EF59-37F4-4366-9D59-E8ABC8026122}">
      <dsp:nvSpPr>
        <dsp:cNvPr id="0" name=""/>
        <dsp:cNvSpPr/>
      </dsp:nvSpPr>
      <dsp:spPr>
        <a:xfrm>
          <a:off x="1650567" y="3192589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15101" y="3236416"/>
        <a:ext cx="18929" cy="3785"/>
      </dsp:txXfrm>
    </dsp:sp>
    <dsp:sp modelId="{0C194A09-BBD2-4B67-B827-217380D20DB0}">
      <dsp:nvSpPr>
        <dsp:cNvPr id="0" name=""/>
        <dsp:cNvSpPr/>
      </dsp:nvSpPr>
      <dsp:spPr>
        <a:xfrm>
          <a:off x="6288" y="2744485"/>
          <a:ext cx="1646078" cy="98764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 err="1"/>
            <a:t>Графовые</a:t>
          </a:r>
          <a:r>
            <a:rPr lang="ru-RU" sz="1300" b="0" i="0" kern="1200" dirty="0"/>
            <a:t> СУБД (</a:t>
          </a:r>
          <a:r>
            <a:rPr lang="en-US" sz="1300" b="0" i="0" kern="1200" dirty="0"/>
            <a:t>Neo4j)</a:t>
          </a:r>
          <a:endParaRPr lang="en-US" sz="1300" kern="1200" dirty="0"/>
        </a:p>
      </dsp:txBody>
      <dsp:txXfrm>
        <a:off x="6288" y="2744485"/>
        <a:ext cx="1646078" cy="987647"/>
      </dsp:txXfrm>
    </dsp:sp>
    <dsp:sp modelId="{58D643B1-C9CA-430D-B5A1-2EC0C543E94C}">
      <dsp:nvSpPr>
        <dsp:cNvPr id="0" name=""/>
        <dsp:cNvSpPr/>
      </dsp:nvSpPr>
      <dsp:spPr>
        <a:xfrm>
          <a:off x="3675244" y="3192589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39778" y="3236416"/>
        <a:ext cx="18929" cy="3785"/>
      </dsp:txXfrm>
    </dsp:sp>
    <dsp:sp modelId="{F1C1EC16-6120-4C79-BDBE-19AA311B3CBE}">
      <dsp:nvSpPr>
        <dsp:cNvPr id="0" name=""/>
        <dsp:cNvSpPr/>
      </dsp:nvSpPr>
      <dsp:spPr>
        <a:xfrm>
          <a:off x="2030965" y="2744485"/>
          <a:ext cx="1646078" cy="98764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Распределенные СУБД (</a:t>
          </a:r>
          <a:r>
            <a:rPr lang="en-US" sz="1300" b="0" i="0" kern="1200" dirty="0"/>
            <a:t>YDB, </a:t>
          </a:r>
          <a:r>
            <a:rPr lang="en-US" sz="1300" b="0" i="0" kern="1200" dirty="0" err="1"/>
            <a:t>CockroachDB</a:t>
          </a:r>
          <a:r>
            <a:rPr lang="en-US" sz="1300" b="0" i="0" kern="1200" dirty="0"/>
            <a:t>)</a:t>
          </a:r>
          <a:endParaRPr lang="en-US" sz="1300" kern="1200" dirty="0"/>
        </a:p>
      </dsp:txBody>
      <dsp:txXfrm>
        <a:off x="2030965" y="2744485"/>
        <a:ext cx="1646078" cy="987647"/>
      </dsp:txXfrm>
    </dsp:sp>
    <dsp:sp modelId="{18D869C3-ECEA-4501-96ED-11F70F55B64D}">
      <dsp:nvSpPr>
        <dsp:cNvPr id="0" name=""/>
        <dsp:cNvSpPr/>
      </dsp:nvSpPr>
      <dsp:spPr>
        <a:xfrm>
          <a:off x="5699920" y="3192589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5864454" y="3236416"/>
        <a:ext cx="18929" cy="3785"/>
      </dsp:txXfrm>
    </dsp:sp>
    <dsp:sp modelId="{CB59154F-1086-433A-AF35-A10646F4D9B8}">
      <dsp:nvSpPr>
        <dsp:cNvPr id="0" name=""/>
        <dsp:cNvSpPr/>
      </dsp:nvSpPr>
      <dsp:spPr>
        <a:xfrm>
          <a:off x="4055642" y="2744485"/>
          <a:ext cx="1646078" cy="987647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Гостевая лекция</a:t>
          </a:r>
          <a:br>
            <a:rPr lang="ru-RU" sz="1300" b="0" i="0" kern="1200" dirty="0"/>
          </a:br>
          <a:r>
            <a:rPr lang="ro-RO" sz="1300" kern="1200" dirty="0"/>
            <a:t>ScyllaDB</a:t>
          </a:r>
          <a:br>
            <a:rPr lang="ru-RU" sz="1300" kern="1200" dirty="0"/>
          </a:br>
          <a:r>
            <a:rPr lang="ru-RU" sz="1300" kern="1200" dirty="0"/>
            <a:t>(25 апреля)</a:t>
          </a:r>
        </a:p>
      </dsp:txBody>
      <dsp:txXfrm>
        <a:off x="4055642" y="2744485"/>
        <a:ext cx="1646078" cy="987647"/>
      </dsp:txXfrm>
    </dsp:sp>
    <dsp:sp modelId="{235D5C2E-636F-4CAE-B9C6-36C6C442D410}">
      <dsp:nvSpPr>
        <dsp:cNvPr id="0" name=""/>
        <dsp:cNvSpPr/>
      </dsp:nvSpPr>
      <dsp:spPr>
        <a:xfrm>
          <a:off x="7724597" y="3192589"/>
          <a:ext cx="347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998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7889131" y="3236416"/>
        <a:ext cx="18929" cy="3785"/>
      </dsp:txXfrm>
    </dsp:sp>
    <dsp:sp modelId="{DC0E4BE6-904E-49AA-84FA-279DB41DD635}">
      <dsp:nvSpPr>
        <dsp:cNvPr id="0" name=""/>
        <dsp:cNvSpPr/>
      </dsp:nvSpPr>
      <dsp:spPr>
        <a:xfrm>
          <a:off x="6080318" y="2744485"/>
          <a:ext cx="1646078" cy="98764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Векторные СУБД. </a:t>
          </a:r>
          <a:r>
            <a:rPr lang="ro-RO" sz="1300" kern="1200" dirty="0"/>
            <a:t>Weaviate</a:t>
          </a:r>
          <a:endParaRPr lang="ru-RU" sz="1300" kern="1200" dirty="0"/>
        </a:p>
      </dsp:txBody>
      <dsp:txXfrm>
        <a:off x="6080318" y="2744485"/>
        <a:ext cx="1646078" cy="987647"/>
      </dsp:txXfrm>
    </dsp:sp>
    <dsp:sp modelId="{4F41FC3A-11E9-492B-A1B9-8CFA84CD2B89}">
      <dsp:nvSpPr>
        <dsp:cNvPr id="0" name=""/>
        <dsp:cNvSpPr/>
      </dsp:nvSpPr>
      <dsp:spPr>
        <a:xfrm>
          <a:off x="8104995" y="2744485"/>
          <a:ext cx="1646078" cy="98764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659" tIns="84666" rIns="80659" bIns="8466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Итоговое занятие</a:t>
          </a:r>
          <a:br>
            <a:rPr lang="ru-RU" sz="1300" kern="1200" dirty="0"/>
          </a:br>
          <a:r>
            <a:rPr lang="ru-RU" sz="1300" kern="1200" dirty="0"/>
            <a:t>(16 мая)</a:t>
          </a:r>
        </a:p>
      </dsp:txBody>
      <dsp:txXfrm>
        <a:off x="8104995" y="2744485"/>
        <a:ext cx="1646078" cy="9876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2B266-0E16-44B3-A329-C83A3ED9B0E0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CF0D13-3C98-4D11-8DC1-650172CF5C1F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F99A7-0032-42FD-9DE1-57496EF8A0E8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i="0" kern="1200"/>
            <a:t>Какие варианты установки MongoDB вы запомнили</a:t>
          </a:r>
          <a:r>
            <a:rPr lang="en-US" sz="2500" b="0" i="0" kern="1200"/>
            <a:t>?</a:t>
          </a:r>
          <a:endParaRPr lang="en-US" sz="2500" kern="1200"/>
        </a:p>
      </dsp:txBody>
      <dsp:txXfrm>
        <a:off x="1730984" y="640"/>
        <a:ext cx="4660290" cy="1498687"/>
      </dsp:txXfrm>
    </dsp:sp>
    <dsp:sp modelId="{71441281-F07F-4A5B-892D-78B4EA50C01A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FDFC8C-93ED-45D8-B129-B7CB22109B20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A0576-D5C0-401E-B1D1-A3625ACEF70E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i="0" kern="1200"/>
            <a:t>Как добавить запись в БД</a:t>
          </a:r>
          <a:r>
            <a:rPr lang="en-US" sz="2500" b="0" i="0" kern="1200"/>
            <a:t>?</a:t>
          </a:r>
          <a:endParaRPr lang="en-US" sz="2500" kern="1200"/>
        </a:p>
      </dsp:txBody>
      <dsp:txXfrm>
        <a:off x="1730984" y="1873999"/>
        <a:ext cx="4660290" cy="1498687"/>
      </dsp:txXfrm>
    </dsp:sp>
    <dsp:sp modelId="{83D36E54-1D88-4E89-96A2-EF96C1B5FEAB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354BAF-3BF9-46C2-A9FA-2351B266A6DC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343CD6-8386-4C5F-8397-0F87262AE3DF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0" i="0" kern="1200"/>
            <a:t>Как выбрать значение используя фильтр</a:t>
          </a:r>
          <a:r>
            <a:rPr lang="en-US" sz="2500" b="0" i="0" kern="1200"/>
            <a:t>?</a:t>
          </a:r>
          <a:endParaRPr lang="en-US" sz="2500" kern="1200"/>
        </a:p>
      </dsp:txBody>
      <dsp:txXfrm>
        <a:off x="1730984" y="3747359"/>
        <a:ext cx="4660290" cy="1498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B020C-446F-4034-BE30-527E94BDE705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02339-C16D-4181-BDF8-AD4546FACE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795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584EC-5FFD-4759-9CBB-E3047A3BE65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96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7C5DF27-AF6C-433A-9B9B-84373B5F2BB0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46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DF27-AF6C-433A-9B9B-84373B5F2BB0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4352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DF27-AF6C-433A-9B9B-84373B5F2BB0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7683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DF27-AF6C-433A-9B9B-84373B5F2BB0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797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DF27-AF6C-433A-9B9B-84373B5F2BB0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826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DF27-AF6C-433A-9B9B-84373B5F2BB0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DF27-AF6C-433A-9B9B-84373B5F2BB0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290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DF27-AF6C-433A-9B9B-84373B5F2BB0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1796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DF27-AF6C-433A-9B9B-84373B5F2BB0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425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044542"/>
            <a:ext cx="8825658" cy="2677648"/>
          </a:xfrm>
          <a:prstGeom prst="rect">
            <a:avLst/>
          </a:prstGeom>
        </p:spPr>
        <p:txBody>
          <a:bodyPr anchor="b"/>
          <a:lstStyle>
            <a:lvl1pPr algn="ctr">
              <a:defRPr sz="54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0620" y="3848031"/>
            <a:ext cx="8825658" cy="861420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05A0C298-CC1A-44FB-B056-9DC1DA14BB96}" type="datetime1">
              <a:rPr lang="ru-RU" smtClean="0"/>
              <a:t>28.02.2024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EEE22C5F-6963-5F1B-860F-562D15951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2024" y="5749637"/>
            <a:ext cx="5399088" cy="598961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Подпись 1:</a:t>
            </a:r>
          </a:p>
        </p:txBody>
      </p:sp>
    </p:spTree>
    <p:extLst>
      <p:ext uri="{BB962C8B-B14F-4D97-AF65-F5344CB8AC3E}">
        <p14:creationId xmlns:p14="http://schemas.microsoft.com/office/powerpoint/2010/main" val="4283318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DF27-AF6C-433A-9B9B-84373B5F2BB0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85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DF27-AF6C-433A-9B9B-84373B5F2BB0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995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DF27-AF6C-433A-9B9B-84373B5F2BB0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702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DF27-AF6C-433A-9B9B-84373B5F2BB0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090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DF27-AF6C-433A-9B9B-84373B5F2BB0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577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DF27-AF6C-433A-9B9B-84373B5F2BB0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857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DF27-AF6C-433A-9B9B-84373B5F2BB0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351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DF27-AF6C-433A-9B9B-84373B5F2BB0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084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7C5DF27-AF6C-433A-9B9B-84373B5F2BB0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C91E045B-E5E4-4764-A42E-E7E81D6497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472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2" r:id="rId1"/>
    <p:sldLayoutId id="2147484183" r:id="rId2"/>
    <p:sldLayoutId id="2147484184" r:id="rId3"/>
    <p:sldLayoutId id="2147484185" r:id="rId4"/>
    <p:sldLayoutId id="2147484186" r:id="rId5"/>
    <p:sldLayoutId id="2147484187" r:id="rId6"/>
    <p:sldLayoutId id="2147484188" r:id="rId7"/>
    <p:sldLayoutId id="2147484189" r:id="rId8"/>
    <p:sldLayoutId id="2147484190" r:id="rId9"/>
    <p:sldLayoutId id="2147484191" r:id="rId10"/>
    <p:sldLayoutId id="2147484192" r:id="rId11"/>
    <p:sldLayoutId id="2147484193" r:id="rId12"/>
    <p:sldLayoutId id="2147484194" r:id="rId13"/>
    <p:sldLayoutId id="2147484195" r:id="rId14"/>
    <p:sldLayoutId id="2147484196" r:id="rId15"/>
    <p:sldLayoutId id="2147484197" r:id="rId16"/>
    <p:sldLayoutId id="2147484198" r:id="rId17"/>
    <p:sldLayoutId id="2147484217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hoenixnap.com/kb/docker-mongodb" TargetMode="External"/><Relationship Id="rId2" Type="http://schemas.openxmlformats.org/officeDocument/2006/relationships/hyperlink" Target="https://docs.mongodb.com/manual/installa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ngodb.com/docs/manual/tutorial/install-mongodb-on-ubuntu/" TargetMode="External"/><Relationship Id="rId5" Type="http://schemas.openxmlformats.org/officeDocument/2006/relationships/hyperlink" Target="https://www.mongodb.com/try/download/compass" TargetMode="External"/><Relationship Id="rId4" Type="http://schemas.openxmlformats.org/officeDocument/2006/relationships/hyperlink" Target="https://www.mongodb.com/blog/post/runningmongodb-ops-manager-in-kubernete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manual/core/databases-and-collections/" TargetMode="External"/><Relationship Id="rId2" Type="http://schemas.openxmlformats.org/officeDocument/2006/relationships/hyperlink" Target="https://www.mongodb.com/basics/create-databas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habr.com/ru/company/edison/blog/480408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ongodb.com/manual/reference/method/db.collection.insert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manual/reference/operator/query/" TargetMode="External"/><Relationship Id="rId2" Type="http://schemas.openxmlformats.org/officeDocument/2006/relationships/hyperlink" Target="https://docs.mongodb.com/manual/reference/method/db.collection.find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manual/reference/method/cursor.skip/" TargetMode="External"/><Relationship Id="rId2" Type="http://schemas.openxmlformats.org/officeDocument/2006/relationships/hyperlink" Target="https://docs.mongodb.com/manual/reference/method/cursor.sort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ongodb.com/manual/reference/method/cursor.limit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manual/aggregation/" TargetMode="External"/><Relationship Id="rId2" Type="http://schemas.openxmlformats.org/officeDocument/2006/relationships/hyperlink" Target="https://docs.mongodb.com/manual/indexe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ongodb.com/manual/reference/method/db.collection.update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ongodb.com/manual/reference/method/db.collection.deleteMany/" TargetMode="External"/><Relationship Id="rId4" Type="http://schemas.openxmlformats.org/officeDocument/2006/relationships/hyperlink" Target="https://docs.mongodb.com/manual/reference/method/db.collection.deleteOne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mongodb.com/docs/compass/current/validation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habr.com/ru/company/edison/blog/480408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manual/core/security-mongodb-configuration/" TargetMode="External"/><Relationship Id="rId2" Type="http://schemas.openxmlformats.org/officeDocument/2006/relationships/hyperlink" Target="https://docs.mongodb.com/manual/reference/configuration-options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CB47F8-9ED5-C4F6-7993-38D7794B4E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6000" b="1" dirty="0"/>
              <a:t>Лекция №5</a:t>
            </a:r>
            <a:br>
              <a:rPr lang="ru-RU" sz="6000" dirty="0"/>
            </a:br>
            <a:r>
              <a:rPr lang="ru-RU" dirty="0"/>
              <a:t>Документарные БД. </a:t>
            </a:r>
            <a:br>
              <a:rPr lang="en-US" dirty="0"/>
            </a:br>
            <a:r>
              <a:rPr lang="en-US" dirty="0"/>
              <a:t>MongoDB</a:t>
            </a:r>
            <a:r>
              <a:rPr lang="ru-RU" dirty="0"/>
              <a:t>.</a:t>
            </a:r>
            <a:endParaRPr lang="ru-RU" sz="6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A9E2C4-42E4-607A-F8B1-8EF48601B6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Раздел </a:t>
            </a:r>
            <a:r>
              <a:rPr lang="en-US" sz="2400" dirty="0"/>
              <a:t>2</a:t>
            </a:r>
            <a:r>
              <a:rPr lang="ru-RU" sz="2400" dirty="0"/>
              <a:t>. разработка приложений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B302D7-F862-58CB-57EB-979B365D5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algn="r"/>
            <a:r>
              <a:rPr lang="ru-RU" sz="1600" b="1" dirty="0" err="1">
                <a:solidFill>
                  <a:schemeClr val="bg1"/>
                </a:solidFill>
              </a:rPr>
              <a:t>Telegram</a:t>
            </a:r>
            <a:r>
              <a:rPr lang="ru-RU" sz="1600" b="1" dirty="0">
                <a:solidFill>
                  <a:schemeClr val="bg1"/>
                </a:solidFill>
              </a:rPr>
              <a:t>: </a:t>
            </a:r>
            <a:r>
              <a:rPr lang="ru-RU" sz="1600" b="0" dirty="0">
                <a:solidFill>
                  <a:schemeClr val="bg1"/>
                </a:solidFill>
              </a:rPr>
              <a:t>@KonstantinRatvin</a:t>
            </a:r>
          </a:p>
          <a:p>
            <a:pPr algn="r"/>
            <a:r>
              <a:rPr lang="ru-RU" sz="1600" b="1" dirty="0">
                <a:solidFill>
                  <a:schemeClr val="bg1"/>
                </a:solidFill>
              </a:rPr>
              <a:t>Преподаватель: </a:t>
            </a:r>
            <a:r>
              <a:rPr lang="ru-RU" sz="1600" b="0" dirty="0">
                <a:solidFill>
                  <a:schemeClr val="bg1"/>
                </a:solidFill>
              </a:rPr>
              <a:t>Ратвин Константин Александрович</a:t>
            </a:r>
          </a:p>
          <a:p>
            <a:endParaRPr lang="ru-RU" sz="1600" dirty="0"/>
          </a:p>
          <a:p>
            <a:endParaRPr lang="ru-RU" sz="16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3058D9-D06F-F640-202A-243D22FB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047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использования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42571" y="2489202"/>
            <a:ext cx="7393130" cy="41081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ru-RU" dirty="0"/>
              <a:t>Веб-приложения (новостной сайт)</a:t>
            </a:r>
            <a:r>
              <a:rPr lang="en-US" dirty="0"/>
              <a:t>;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ru-RU" dirty="0"/>
              <a:t>Электронная коммерция;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ru-RU" dirty="0"/>
              <a:t>Кэширование ( связка с </a:t>
            </a:r>
            <a:r>
              <a:rPr lang="en-US" dirty="0"/>
              <a:t>MySQL);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ru-RU" dirty="0"/>
              <a:t>Игры</a:t>
            </a:r>
            <a:r>
              <a:rPr lang="en-US" dirty="0"/>
              <a:t>;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ru-RU" dirty="0"/>
              <a:t>Хранение и регистрация событий; </a:t>
            </a:r>
            <a:endParaRPr lang="en-US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ru-RU" dirty="0"/>
              <a:t>Мобильные приложения;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ru-RU" dirty="0"/>
              <a:t>Хранение </a:t>
            </a:r>
            <a:r>
              <a:rPr lang="ru-RU" dirty="0" err="1"/>
              <a:t>геоданных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356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/ </a:t>
            </a:r>
            <a:r>
              <a:rPr lang="en-US" dirty="0" err="1"/>
              <a:t>noSQL</a:t>
            </a:r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79576" y="2564904"/>
            <a:ext cx="3312368" cy="432048"/>
          </a:xfrm>
          <a:prstGeom prst="roundRect">
            <a:avLst/>
          </a:prstGeom>
          <a:solidFill>
            <a:srgbClr val="2B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816080" y="2564904"/>
            <a:ext cx="3312368" cy="432048"/>
          </a:xfrm>
          <a:prstGeom prst="roundRect">
            <a:avLst/>
          </a:prstGeom>
          <a:solidFill>
            <a:srgbClr val="2B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495600" y="3284984"/>
            <a:ext cx="2880320" cy="3600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7032104" y="3284984"/>
            <a:ext cx="2880320" cy="3600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7176120" y="3933056"/>
            <a:ext cx="2592288" cy="3600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2639616" y="3933056"/>
            <a:ext cx="2592288" cy="3600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783632" y="4581128"/>
            <a:ext cx="2304256" cy="3600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7320136" y="4581128"/>
            <a:ext cx="2304256" cy="3600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927648" y="5157192"/>
            <a:ext cx="1944216" cy="3600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7464152" y="5157192"/>
            <a:ext cx="1944216" cy="3600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единительная линия 16"/>
          <p:cNvCxnSpPr>
            <a:stCxn id="8" idx="3"/>
            <a:endCxn id="9" idx="1"/>
          </p:cNvCxnSpPr>
          <p:nvPr/>
        </p:nvCxnSpPr>
        <p:spPr>
          <a:xfrm>
            <a:off x="5375920" y="3465004"/>
            <a:ext cx="165618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endCxn id="10" idx="1"/>
          </p:cNvCxnSpPr>
          <p:nvPr/>
        </p:nvCxnSpPr>
        <p:spPr>
          <a:xfrm flipV="1">
            <a:off x="5269346" y="4113076"/>
            <a:ext cx="1906775" cy="172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5123892" y="4755589"/>
            <a:ext cx="219624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>
            <a:endCxn id="15" idx="1"/>
          </p:cNvCxnSpPr>
          <p:nvPr/>
        </p:nvCxnSpPr>
        <p:spPr>
          <a:xfrm>
            <a:off x="4881100" y="5327034"/>
            <a:ext cx="2583052" cy="1017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5366327" y="3648365"/>
            <a:ext cx="0" cy="2521527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7024254" y="3643746"/>
            <a:ext cx="0" cy="2521527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 flipH="1">
            <a:off x="5214258" y="4336474"/>
            <a:ext cx="2391" cy="1615291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flipH="1">
            <a:off x="7010400" y="6169891"/>
            <a:ext cx="2900218" cy="3886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2470727" y="3700072"/>
            <a:ext cx="0" cy="2521527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 flipH="1">
            <a:off x="2427514" y="6175334"/>
            <a:ext cx="2900218" cy="3886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9930163" y="3672858"/>
            <a:ext cx="0" cy="2521527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 flipH="1">
            <a:off x="7187294" y="4341917"/>
            <a:ext cx="2391" cy="1615291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 flipH="1">
            <a:off x="9772651" y="4339195"/>
            <a:ext cx="2391" cy="1615291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flipH="1">
            <a:off x="2642508" y="4352802"/>
            <a:ext cx="2391" cy="1615291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>
            <a:off x="2642508" y="5927272"/>
            <a:ext cx="2547257" cy="8165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>
            <a:off x="7211786" y="5940879"/>
            <a:ext cx="2547257" cy="8165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>
            <a:off x="5066970" y="4954238"/>
            <a:ext cx="330" cy="809749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>
            <a:off x="2794577" y="4967845"/>
            <a:ext cx="330" cy="809749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 flipV="1">
            <a:off x="2838451" y="5739493"/>
            <a:ext cx="2212521" cy="8164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>
            <a:off x="9603591" y="4959681"/>
            <a:ext cx="330" cy="809749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>
            <a:off x="7331198" y="4973288"/>
            <a:ext cx="330" cy="809749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 flipV="1">
            <a:off x="7375072" y="5744936"/>
            <a:ext cx="2212521" cy="8164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724149" y="2588078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SQL Terms/Concepts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34201" y="2585357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MongoDB Terms/Concept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829549" y="3244334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endParaRPr lang="ru-RU" dirty="0"/>
          </a:p>
        </p:txBody>
      </p:sp>
      <p:sp>
        <p:nvSpPr>
          <p:cNvPr id="64" name="TextBox 63"/>
          <p:cNvSpPr txBox="1"/>
          <p:nvPr/>
        </p:nvSpPr>
        <p:spPr>
          <a:xfrm>
            <a:off x="3222171" y="3244334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endParaRPr lang="ru-RU" dirty="0"/>
          </a:p>
        </p:txBody>
      </p:sp>
      <p:sp>
        <p:nvSpPr>
          <p:cNvPr id="65" name="TextBox 64"/>
          <p:cNvSpPr txBox="1"/>
          <p:nvPr/>
        </p:nvSpPr>
        <p:spPr>
          <a:xfrm>
            <a:off x="7810499" y="391924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collections</a:t>
            </a:r>
            <a:endParaRPr lang="ru-RU" dirty="0"/>
          </a:p>
        </p:txBody>
      </p:sp>
      <p:sp>
        <p:nvSpPr>
          <p:cNvPr id="66" name="TextBox 65"/>
          <p:cNvSpPr txBox="1"/>
          <p:nvPr/>
        </p:nvSpPr>
        <p:spPr>
          <a:xfrm>
            <a:off x="3456215" y="391924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tables</a:t>
            </a:r>
            <a:endParaRPr lang="ru-RU" dirty="0"/>
          </a:p>
        </p:txBody>
      </p:sp>
      <p:sp>
        <p:nvSpPr>
          <p:cNvPr id="67" name="TextBox 66"/>
          <p:cNvSpPr txBox="1"/>
          <p:nvPr/>
        </p:nvSpPr>
        <p:spPr>
          <a:xfrm>
            <a:off x="7358743" y="4585999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 (BSON)</a:t>
            </a:r>
            <a:endParaRPr lang="ru-RU" dirty="0"/>
          </a:p>
        </p:txBody>
      </p:sp>
      <p:sp>
        <p:nvSpPr>
          <p:cNvPr id="68" name="TextBox 67"/>
          <p:cNvSpPr txBox="1"/>
          <p:nvPr/>
        </p:nvSpPr>
        <p:spPr>
          <a:xfrm>
            <a:off x="3575956" y="457783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rows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8025493" y="514661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fields</a:t>
            </a:r>
            <a:endParaRPr lang="ru-RU" dirty="0"/>
          </a:p>
        </p:txBody>
      </p:sp>
      <p:sp>
        <p:nvSpPr>
          <p:cNvPr id="70" name="TextBox 69"/>
          <p:cNvSpPr txBox="1"/>
          <p:nvPr/>
        </p:nvSpPr>
        <p:spPr>
          <a:xfrm>
            <a:off x="3344636" y="5138448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152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53188" y="2253343"/>
            <a:ext cx="3685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База данных </a:t>
            </a:r>
            <a:r>
              <a:rPr lang="en-US" sz="2400" b="1" dirty="0"/>
              <a:t>MongoDB</a:t>
            </a:r>
            <a:endParaRPr lang="ru-RU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181777" y="3198168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Коллекция1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17207" y="3198168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Коллекция2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55657" y="3198168"/>
            <a:ext cx="2060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Коллекция</a:t>
            </a:r>
            <a:r>
              <a:rPr lang="en-US" sz="2400" dirty="0"/>
              <a:t> n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064756" y="431395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Документ1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70199" y="4703117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Документ2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51149" y="5092281"/>
            <a:ext cx="19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Документ3,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48428" y="54814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……………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1993" y="5832510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Документ</a:t>
            </a:r>
            <a:r>
              <a:rPr lang="en-US" sz="2400" dirty="0"/>
              <a:t> n</a:t>
            </a:r>
            <a:endParaRPr lang="ru-RU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197120" y="4303067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Документ1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02563" y="4692231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Документ2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83513" y="5081395"/>
            <a:ext cx="19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Документ3,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80792" y="547055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……………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74357" y="5821624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Документ</a:t>
            </a:r>
            <a:r>
              <a:rPr lang="en-US" sz="2400" dirty="0"/>
              <a:t> n</a:t>
            </a:r>
            <a:endParaRPr lang="ru-RU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8313155" y="427585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Документ1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18598" y="4665017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Документ2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99548" y="5054181"/>
            <a:ext cx="19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Документ3,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96827" y="54433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……………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90392" y="5794410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Документ</a:t>
            </a:r>
            <a:r>
              <a:rPr lang="en-US" sz="2400" dirty="0"/>
              <a:t> n</a:t>
            </a:r>
            <a:endParaRPr lang="ru-RU" sz="2400" dirty="0"/>
          </a:p>
        </p:txBody>
      </p:sp>
      <p:cxnSp>
        <p:nvCxnSpPr>
          <p:cNvPr id="27" name="Прямая соединительная линия 26"/>
          <p:cNvCxnSpPr>
            <a:stCxn id="5" idx="2"/>
            <a:endCxn id="7" idx="0"/>
          </p:cNvCxnSpPr>
          <p:nvPr/>
        </p:nvCxnSpPr>
        <p:spPr>
          <a:xfrm>
            <a:off x="6096000" y="2715007"/>
            <a:ext cx="0" cy="4831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endCxn id="8" idx="0"/>
          </p:cNvCxnSpPr>
          <p:nvPr/>
        </p:nvCxnSpPr>
        <p:spPr>
          <a:xfrm>
            <a:off x="7840436" y="2638807"/>
            <a:ext cx="1145311" cy="5593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endCxn id="6" idx="0"/>
          </p:cNvCxnSpPr>
          <p:nvPr/>
        </p:nvCxnSpPr>
        <p:spPr>
          <a:xfrm flipH="1">
            <a:off x="3160571" y="2636085"/>
            <a:ext cx="1166501" cy="5620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3113314" y="3757315"/>
            <a:ext cx="2722" cy="61874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6096000" y="3746429"/>
            <a:ext cx="2722" cy="61874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9114064" y="3727379"/>
            <a:ext cx="2722" cy="61874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484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/>
          <p:cNvSpPr/>
          <p:nvPr/>
        </p:nvSpPr>
        <p:spPr>
          <a:xfrm>
            <a:off x="5159275" y="4852532"/>
            <a:ext cx="1735613" cy="1456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5135007" y="3383862"/>
            <a:ext cx="1735613" cy="1456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75115" y="3624943"/>
            <a:ext cx="12586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5">
                    <a:lumMod val="50000"/>
                  </a:schemeClr>
                </a:solidFill>
              </a:rPr>
              <a:t>user document </a:t>
            </a:r>
            <a:endParaRPr lang="ru-RU" sz="105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99608" y="3861708"/>
            <a:ext cx="2024743" cy="83275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2286320" y="3874834"/>
            <a:ext cx="2311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5">
                    <a:lumMod val="50000"/>
                  </a:schemeClr>
                </a:solidFill>
              </a:rPr>
              <a:t>{</a:t>
            </a:r>
            <a:endParaRPr lang="ru-RU" sz="105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65614" y="4057489"/>
            <a:ext cx="14686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5">
                    <a:lumMod val="50000"/>
                  </a:schemeClr>
                </a:solidFill>
              </a:rPr>
              <a:t>_id: &lt;0bjectId1&gt;,</a:t>
            </a:r>
          </a:p>
          <a:p>
            <a:r>
              <a:rPr lang="en-US" sz="1050" dirty="0">
                <a:solidFill>
                  <a:schemeClr val="accent5">
                    <a:lumMod val="50000"/>
                  </a:schemeClr>
                </a:solidFill>
              </a:rPr>
              <a:t>username: “123xyz”</a:t>
            </a:r>
            <a:endParaRPr lang="ru-RU" sz="105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8871" y="4407338"/>
            <a:ext cx="2311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5">
                    <a:lumMod val="50000"/>
                  </a:schemeClr>
                </a:solidFill>
              </a:rPr>
              <a:t>}</a:t>
            </a:r>
            <a:endParaRPr lang="ru-RU" sz="105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3064" y="2787229"/>
            <a:ext cx="14590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5">
                    <a:lumMod val="50000"/>
                  </a:schemeClr>
                </a:solidFill>
              </a:rPr>
              <a:t>contact document</a:t>
            </a:r>
            <a:endParaRPr lang="ru-RU" sz="105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909821" y="3012622"/>
            <a:ext cx="2316075" cy="116333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5114802" y="3162097"/>
            <a:ext cx="19623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5">
                    <a:lumMod val="50000"/>
                  </a:schemeClr>
                </a:solidFill>
              </a:rPr>
              <a:t>_id: &lt;0bjectId2&gt;,</a:t>
            </a:r>
          </a:p>
          <a:p>
            <a:r>
              <a:rPr lang="en-US" sz="1050" dirty="0" err="1">
                <a:solidFill>
                  <a:schemeClr val="accent5">
                    <a:lumMod val="50000"/>
                  </a:schemeClr>
                </a:solidFill>
              </a:rPr>
              <a:t>User_id</a:t>
            </a:r>
            <a:r>
              <a:rPr lang="en-US" sz="1050" dirty="0">
                <a:solidFill>
                  <a:schemeClr val="accent5">
                    <a:lumMod val="50000"/>
                  </a:schemeClr>
                </a:solidFill>
              </a:rPr>
              <a:t>: &lt;0bjectid1&gt;,</a:t>
            </a:r>
          </a:p>
          <a:p>
            <a:r>
              <a:rPr lang="en-US" sz="1050" dirty="0">
                <a:solidFill>
                  <a:schemeClr val="accent5">
                    <a:lumMod val="50000"/>
                  </a:schemeClr>
                </a:solidFill>
              </a:rPr>
              <a:t>Phone: “123-456-7890”,</a:t>
            </a:r>
          </a:p>
          <a:p>
            <a:r>
              <a:rPr lang="en-US" sz="1050" dirty="0">
                <a:solidFill>
                  <a:schemeClr val="accent5">
                    <a:lumMod val="50000"/>
                  </a:schemeClr>
                </a:solidFill>
              </a:rPr>
              <a:t>Email: “xyz@example.com”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03260" y="3901603"/>
            <a:ext cx="2311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5">
                    <a:lumMod val="50000"/>
                  </a:schemeClr>
                </a:solidFill>
              </a:rPr>
              <a:t>}</a:t>
            </a:r>
            <a:endParaRPr lang="ru-RU" sz="105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96534" y="3019646"/>
            <a:ext cx="2311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5">
                    <a:lumMod val="50000"/>
                  </a:schemeClr>
                </a:solidFill>
              </a:rPr>
              <a:t>{</a:t>
            </a:r>
            <a:endParaRPr lang="ru-RU" sz="105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937963" y="4463820"/>
            <a:ext cx="2316075" cy="116333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090525" y="4630203"/>
            <a:ext cx="15247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5">
                    <a:lumMod val="50000"/>
                  </a:schemeClr>
                </a:solidFill>
              </a:rPr>
              <a:t>_id: &lt;0bjectId3&gt;,</a:t>
            </a:r>
          </a:p>
          <a:p>
            <a:r>
              <a:rPr lang="en-US" sz="1050" dirty="0" err="1">
                <a:solidFill>
                  <a:schemeClr val="accent5">
                    <a:lumMod val="50000"/>
                  </a:schemeClr>
                </a:solidFill>
              </a:rPr>
              <a:t>User_id</a:t>
            </a:r>
            <a:r>
              <a:rPr lang="en-US" sz="1050" dirty="0">
                <a:solidFill>
                  <a:schemeClr val="accent5">
                    <a:lumMod val="50000"/>
                  </a:schemeClr>
                </a:solidFill>
              </a:rPr>
              <a:t>: &lt;0bjectid1&gt;,</a:t>
            </a:r>
          </a:p>
          <a:p>
            <a:r>
              <a:rPr lang="en-US" sz="1050" dirty="0">
                <a:solidFill>
                  <a:schemeClr val="accent5">
                    <a:lumMod val="50000"/>
                  </a:schemeClr>
                </a:solidFill>
              </a:rPr>
              <a:t>Level: 5,</a:t>
            </a:r>
          </a:p>
          <a:p>
            <a:r>
              <a:rPr lang="en-US" sz="1050" dirty="0">
                <a:solidFill>
                  <a:schemeClr val="accent5">
                    <a:lumMod val="50000"/>
                  </a:schemeClr>
                </a:solidFill>
              </a:rPr>
              <a:t>Group: “dev”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1402" y="5352801"/>
            <a:ext cx="2311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5">
                    <a:lumMod val="50000"/>
                  </a:schemeClr>
                </a:solidFill>
              </a:rPr>
              <a:t>}</a:t>
            </a:r>
            <a:endParaRPr lang="ru-RU" sz="105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24676" y="4470844"/>
            <a:ext cx="2311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5">
                    <a:lumMod val="50000"/>
                  </a:schemeClr>
                </a:solidFill>
              </a:rPr>
              <a:t>{</a:t>
            </a:r>
            <a:endParaRPr lang="ru-RU" sz="105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9859" y="4267548"/>
            <a:ext cx="13708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5">
                    <a:lumMod val="50000"/>
                  </a:schemeClr>
                </a:solidFill>
              </a:rPr>
              <a:t>access document</a:t>
            </a:r>
            <a:endParaRPr lang="ru-RU" sz="105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3" name="Прямая со стрелкой 22"/>
          <p:cNvCxnSpPr>
            <a:endCxn id="12" idx="1"/>
          </p:cNvCxnSpPr>
          <p:nvPr/>
        </p:nvCxnSpPr>
        <p:spPr>
          <a:xfrm flipV="1">
            <a:off x="3999287" y="3531429"/>
            <a:ext cx="1115514" cy="5921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endCxn id="16" idx="1"/>
          </p:cNvCxnSpPr>
          <p:nvPr/>
        </p:nvCxnSpPr>
        <p:spPr>
          <a:xfrm>
            <a:off x="3987639" y="4269143"/>
            <a:ext cx="1102887" cy="7303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861497" y="2728987"/>
            <a:ext cx="247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{</a:t>
            </a:r>
            <a:endParaRPr lang="ru-RU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62467" y="2980397"/>
            <a:ext cx="2403222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“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</a:rPr>
              <a:t>name”:”Bill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”,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“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</a:rPr>
              <a:t>surname”:”Gates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”,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“age”:”48”,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“company”:{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	“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</a:rPr>
              <a:t>name”:”Microsoft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”,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	“year”:”1974”,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	“price”:”300000”</a:t>
            </a:r>
            <a:endParaRPr lang="ru-RU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52689" y="5304256"/>
            <a:ext cx="247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}</a:t>
            </a:r>
            <a:endParaRPr lang="ru-RU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69262" y="5625558"/>
            <a:ext cx="247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}</a:t>
            </a:r>
            <a:endParaRPr lang="ru-RU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72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B1A260-8A72-4E08-82CC-DB3DB0A49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EE446B-EFB2-4F6A-AC6E-936E92DB5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483BA79-FCF5-4852-AF0E-CA634727E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630BA5-8A74-4D0A-BB80-42BB6E2D0C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6109B2-DB31-43CB-950B-AB02BC17C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4C0381-B807-4F22-9362-4CF1EA4ED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DC58E5-A2AB-4AF3-BFDC-51F45B859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82E722-60BE-4C4A-93FB-ED5C9D25F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D917B57-2D0B-49F7-99D0-3E0D11138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D29444E-A895-4493-BEBA-CBD61CF47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9237B3E9-B2D7-4C20-930D-6FD74FFB5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ru-RU" sz="3200">
                <a:solidFill>
                  <a:srgbClr val="EBEBEB"/>
                </a:solidFill>
              </a:rPr>
              <a:t>Особенности </a:t>
            </a:r>
            <a:r>
              <a:rPr lang="en-US" sz="3200">
                <a:solidFill>
                  <a:srgbClr val="EBEBEB"/>
                </a:solidFill>
              </a:rPr>
              <a:t>MongoDB</a:t>
            </a:r>
            <a:endParaRPr lang="ru-RU" sz="3200">
              <a:solidFill>
                <a:srgbClr val="EBEBEB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90077" y="437513"/>
            <a:ext cx="6589866" cy="5954325"/>
          </a:xfrm>
        </p:spPr>
        <p:txBody>
          <a:bodyPr anchor="ctr">
            <a:normAutofit/>
          </a:bodyPr>
          <a:lstStyle/>
          <a:p>
            <a:pPr marL="596646" indent="-514350">
              <a:buFont typeface="+mj-lt"/>
              <a:buAutoNum type="arabicPeriod"/>
            </a:pPr>
            <a:r>
              <a:rPr lang="ru-RU" sz="2400" dirty="0" err="1"/>
              <a:t>Документоориентированная</a:t>
            </a:r>
            <a:r>
              <a:rPr lang="ru-RU" sz="2400" dirty="0"/>
              <a:t> БД.</a:t>
            </a:r>
          </a:p>
          <a:p>
            <a:pPr marL="596646" indent="-514350">
              <a:buFont typeface="+mj-lt"/>
              <a:buAutoNum type="arabicPeriod"/>
            </a:pPr>
            <a:r>
              <a:rPr lang="ru-RU" sz="2400" dirty="0"/>
              <a:t>Без схемы базы данных.</a:t>
            </a:r>
          </a:p>
          <a:p>
            <a:pPr marL="596646" indent="-514350">
              <a:buFont typeface="+mj-lt"/>
              <a:buAutoNum type="arabicPeriod"/>
            </a:pPr>
            <a:r>
              <a:rPr lang="ru-RU" sz="2400" dirty="0"/>
              <a:t>Документы хранятся в формате BSON (</a:t>
            </a:r>
            <a:r>
              <a:rPr lang="ru-RU" sz="2400" dirty="0" err="1"/>
              <a:t>binary</a:t>
            </a:r>
            <a:r>
              <a:rPr lang="ru-RU" sz="2400" dirty="0"/>
              <a:t> JSON).</a:t>
            </a:r>
          </a:p>
          <a:p>
            <a:pPr marL="596646" indent="-514350">
              <a:buFont typeface="+mj-lt"/>
              <a:buAutoNum type="arabicPeriod"/>
            </a:pPr>
            <a:r>
              <a:rPr lang="ru-RU" sz="2400" dirty="0"/>
              <a:t>Размер 1 документа – </a:t>
            </a:r>
            <a:r>
              <a:rPr lang="ru-RU" sz="2400" dirty="0" err="1"/>
              <a:t>max</a:t>
            </a:r>
            <a:r>
              <a:rPr lang="ru-RU" sz="2400" dirty="0"/>
              <a:t> 16 Мб.</a:t>
            </a:r>
          </a:p>
          <a:p>
            <a:pPr marL="596646" indent="-514350">
              <a:buFont typeface="+mj-lt"/>
              <a:buAutoNum type="arabicPeriod"/>
            </a:pPr>
            <a:r>
              <a:rPr lang="ru-RU" sz="2400" dirty="0"/>
              <a:t>В одном документе допускается не более 100 уровней вложенностей.</a:t>
            </a:r>
          </a:p>
          <a:p>
            <a:pPr marL="596646" indent="-514350">
              <a:buFont typeface="+mj-lt"/>
              <a:buAutoNum type="arabicPeriod"/>
            </a:pPr>
            <a:r>
              <a:rPr lang="ru-RU" sz="2400" dirty="0"/>
              <a:t>Горизонтально масштабируется из коробки.</a:t>
            </a:r>
          </a:p>
          <a:p>
            <a:pPr marL="596646" indent="-514350">
              <a:buFont typeface="+mj-lt"/>
              <a:buAutoNum type="arabicPeriod"/>
            </a:pPr>
            <a:r>
              <a:rPr lang="ru-RU" sz="2400" dirty="0"/>
              <a:t>Open-</a:t>
            </a:r>
            <a:r>
              <a:rPr lang="ru-RU" sz="2400" dirty="0" err="1"/>
              <a:t>source</a:t>
            </a:r>
            <a:r>
              <a:rPr lang="ru-RU" sz="2400" dirty="0"/>
              <a:t> лицензия.</a:t>
            </a:r>
          </a:p>
          <a:p>
            <a:pPr marL="596646" indent="-514350">
              <a:buFont typeface="+mj-lt"/>
              <a:buAutoNum type="arabicPeriod"/>
            </a:pPr>
            <a:r>
              <a:rPr lang="ru-RU" sz="2400" dirty="0" err="1"/>
              <a:t>Регистрозависимость</a:t>
            </a:r>
            <a:r>
              <a:rPr lang="ru-RU" sz="2400" dirty="0"/>
              <a:t>:</a:t>
            </a:r>
            <a:br>
              <a:rPr lang="ru-RU" sz="2400" dirty="0"/>
            </a:br>
            <a:r>
              <a:rPr lang="ru-RU" sz="2400" dirty="0"/>
              <a:t>{"</a:t>
            </a:r>
            <a:r>
              <a:rPr lang="ru-RU" sz="2400" dirty="0" err="1"/>
              <a:t>age</a:t>
            </a:r>
            <a:r>
              <a:rPr lang="ru-RU" sz="2400" dirty="0"/>
              <a:t>" : “</a:t>
            </a:r>
            <a:r>
              <a:rPr lang="en-US" sz="2400" dirty="0"/>
              <a:t>47</a:t>
            </a:r>
            <a:r>
              <a:rPr lang="ru-RU" sz="2400" dirty="0"/>
              <a:t>"}</a:t>
            </a:r>
            <a:br>
              <a:rPr lang="ru-RU" sz="2400" dirty="0"/>
            </a:br>
            <a:r>
              <a:rPr lang="ru-RU" sz="2400" dirty="0"/>
              <a:t>{"</a:t>
            </a:r>
            <a:r>
              <a:rPr lang="ru-RU" sz="2400" dirty="0" err="1"/>
              <a:t>age</a:t>
            </a:r>
            <a:r>
              <a:rPr lang="ru-RU" sz="2400" dirty="0"/>
              <a:t>" : </a:t>
            </a:r>
            <a:r>
              <a:rPr lang="en-US" sz="2400" dirty="0"/>
              <a:t>47</a:t>
            </a:r>
            <a:r>
              <a:rPr lang="ru-RU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75506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B1A260-8A72-4E08-82CC-DB3DB0A49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EE446B-EFB2-4F6A-AC6E-936E92DB5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483BA79-FCF5-4852-AF0E-CA634727E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630BA5-8A74-4D0A-BB80-42BB6E2D0C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6109B2-DB31-43CB-950B-AB02BC17C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4C0381-B807-4F22-9362-4CF1EA4ED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DC58E5-A2AB-4AF3-BFDC-51F45B859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82E722-60BE-4C4A-93FB-ED5C9D25F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D917B57-2D0B-49F7-99D0-3E0D11138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D29444E-A895-4493-BEBA-CBD61CF47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9237B3E9-B2D7-4C20-930D-6FD74FFB5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ru-RU" sz="3200">
                <a:solidFill>
                  <a:srgbClr val="EBEBEB"/>
                </a:solidFill>
              </a:rPr>
              <a:t>Типы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90076" y="437513"/>
            <a:ext cx="6597123" cy="59543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000" b="1" dirty="0" err="1"/>
              <a:t>String</a:t>
            </a:r>
            <a:r>
              <a:rPr lang="ru-RU" sz="2000" b="1" dirty="0"/>
              <a:t>: </a:t>
            </a:r>
            <a:r>
              <a:rPr lang="ru-RU" sz="2000" dirty="0"/>
              <a:t>строковый тип данных, используется кодировка UTF-8)</a:t>
            </a:r>
          </a:p>
          <a:p>
            <a:pPr>
              <a:lnSpc>
                <a:spcPct val="90000"/>
              </a:lnSpc>
            </a:pPr>
            <a:r>
              <a:rPr lang="ru-RU" sz="2000" b="1" dirty="0" err="1"/>
              <a:t>Array</a:t>
            </a:r>
            <a:r>
              <a:rPr lang="ru-RU" sz="2000" b="1" dirty="0"/>
              <a:t>: </a:t>
            </a:r>
            <a:r>
              <a:rPr lang="ru-RU" sz="2000" dirty="0"/>
              <a:t>тип данных для хранения массивов элементов</a:t>
            </a:r>
          </a:p>
          <a:p>
            <a:pPr>
              <a:lnSpc>
                <a:spcPct val="90000"/>
              </a:lnSpc>
            </a:pPr>
            <a:r>
              <a:rPr lang="ru-RU" sz="2000" b="1" dirty="0" err="1"/>
              <a:t>Binary</a:t>
            </a:r>
            <a:r>
              <a:rPr lang="ru-RU" sz="2000" b="1" dirty="0"/>
              <a:t> </a:t>
            </a:r>
            <a:r>
              <a:rPr lang="ru-RU" sz="2000" b="1" dirty="0" err="1"/>
              <a:t>data</a:t>
            </a:r>
            <a:r>
              <a:rPr lang="ru-RU" sz="2000" b="1" dirty="0"/>
              <a:t>: </a:t>
            </a:r>
            <a:r>
              <a:rPr lang="ru-RU" sz="2000" dirty="0"/>
              <a:t>тип для хранения данных в бинарном формате</a:t>
            </a:r>
          </a:p>
          <a:p>
            <a:pPr>
              <a:lnSpc>
                <a:spcPct val="90000"/>
              </a:lnSpc>
            </a:pPr>
            <a:r>
              <a:rPr lang="ru-RU" sz="2000" b="1" dirty="0" err="1"/>
              <a:t>Boolean</a:t>
            </a:r>
            <a:r>
              <a:rPr lang="ru-RU" sz="2000" b="1" dirty="0"/>
              <a:t>: </a:t>
            </a:r>
            <a:r>
              <a:rPr lang="ru-RU" sz="2000" dirty="0" err="1"/>
              <a:t>булевый</a:t>
            </a:r>
            <a:r>
              <a:rPr lang="ru-RU" sz="2000" dirty="0"/>
              <a:t> тип данных, хранящий логические значения TRUE или FALSE</a:t>
            </a:r>
          </a:p>
          <a:p>
            <a:pPr>
              <a:lnSpc>
                <a:spcPct val="90000"/>
              </a:lnSpc>
            </a:pPr>
            <a:r>
              <a:rPr lang="ru-RU" sz="2000" b="1" dirty="0" err="1"/>
              <a:t>Date</a:t>
            </a:r>
            <a:r>
              <a:rPr lang="ru-RU" sz="2000" b="1" dirty="0"/>
              <a:t>: </a:t>
            </a:r>
            <a:r>
              <a:rPr lang="ru-RU" sz="2000" dirty="0"/>
              <a:t>хранит дату в формате времени Unix</a:t>
            </a:r>
          </a:p>
          <a:p>
            <a:pPr>
              <a:lnSpc>
                <a:spcPct val="90000"/>
              </a:lnSpc>
            </a:pPr>
            <a:r>
              <a:rPr lang="ru-RU" sz="2000" b="1" dirty="0"/>
              <a:t>Double: </a:t>
            </a:r>
            <a:r>
              <a:rPr lang="ru-RU" sz="2000" dirty="0"/>
              <a:t>числовой тип данных для хранения чисел с плавающей точкой</a:t>
            </a:r>
          </a:p>
          <a:p>
            <a:pPr>
              <a:lnSpc>
                <a:spcPct val="90000"/>
              </a:lnSpc>
            </a:pPr>
            <a:r>
              <a:rPr lang="ru-RU" sz="2000" b="1" dirty="0" err="1"/>
              <a:t>Integer</a:t>
            </a:r>
            <a:r>
              <a:rPr lang="ru-RU" sz="2000" b="1" dirty="0"/>
              <a:t>: </a:t>
            </a:r>
            <a:r>
              <a:rPr lang="ru-RU" sz="2000" dirty="0"/>
              <a:t>используется для хранения целочисленных значений</a:t>
            </a:r>
          </a:p>
          <a:p>
            <a:pPr>
              <a:lnSpc>
                <a:spcPct val="90000"/>
              </a:lnSpc>
            </a:pPr>
            <a:r>
              <a:rPr lang="ru-RU" sz="2000" b="1" dirty="0"/>
              <a:t>JavaScript: </a:t>
            </a:r>
            <a:r>
              <a:rPr lang="ru-RU" sz="2000" dirty="0"/>
              <a:t>тип данных для хранения кода </a:t>
            </a:r>
            <a:r>
              <a:rPr lang="ru-RU" sz="2000" dirty="0" err="1"/>
              <a:t>javascript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650797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B1A260-8A72-4E08-82CC-DB3DB0A49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EE446B-EFB2-4F6A-AC6E-936E92DB5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483BA79-FCF5-4852-AF0E-CA634727E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630BA5-8A74-4D0A-BB80-42BB6E2D0C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6109B2-DB31-43CB-950B-AB02BC17C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4C0381-B807-4F22-9362-4CF1EA4ED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DC58E5-A2AB-4AF3-BFDC-51F45B859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82E722-60BE-4C4A-93FB-ED5C9D25F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D917B57-2D0B-49F7-99D0-3E0D11138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D29444E-A895-4493-BEBA-CBD61CF47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9237B3E9-B2D7-4C20-930D-6FD74FFB5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ru-RU" sz="3200">
                <a:solidFill>
                  <a:srgbClr val="EBEBEB"/>
                </a:solidFill>
              </a:rPr>
              <a:t>Типы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90076" y="437513"/>
            <a:ext cx="6611637" cy="59543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000" b="1" dirty="0" err="1"/>
              <a:t>Min</a:t>
            </a:r>
            <a:r>
              <a:rPr lang="ru-RU" sz="2000" b="1" dirty="0"/>
              <a:t> </a:t>
            </a:r>
            <a:r>
              <a:rPr lang="ru-RU" sz="2000" b="1" dirty="0" err="1"/>
              <a:t>key</a:t>
            </a:r>
            <a:r>
              <a:rPr lang="ru-RU" sz="2000" b="1" dirty="0"/>
              <a:t>/Max </a:t>
            </a:r>
            <a:r>
              <a:rPr lang="ru-RU" sz="2000" b="1" dirty="0" err="1"/>
              <a:t>key</a:t>
            </a:r>
            <a:r>
              <a:rPr lang="ru-RU" sz="2000" b="1" dirty="0"/>
              <a:t>: </a:t>
            </a:r>
            <a:r>
              <a:rPr lang="ru-RU" sz="2000" dirty="0"/>
              <a:t>используются для сравнения значений с наименьшим/наибольшим элементов BSON</a:t>
            </a:r>
          </a:p>
          <a:p>
            <a:pPr>
              <a:lnSpc>
                <a:spcPct val="90000"/>
              </a:lnSpc>
            </a:pPr>
            <a:r>
              <a:rPr lang="ru-RU" sz="2000" b="1" dirty="0" err="1"/>
              <a:t>Null</a:t>
            </a:r>
            <a:r>
              <a:rPr lang="ru-RU" sz="2000" b="1" dirty="0"/>
              <a:t>: </a:t>
            </a:r>
            <a:r>
              <a:rPr lang="ru-RU" sz="2000" dirty="0"/>
              <a:t>тип данных для хранения значения </a:t>
            </a:r>
            <a:r>
              <a:rPr lang="ru-RU" sz="2000" dirty="0" err="1"/>
              <a:t>Null</a:t>
            </a:r>
            <a:endParaRPr lang="ru-RU" sz="2000" dirty="0"/>
          </a:p>
          <a:p>
            <a:pPr>
              <a:lnSpc>
                <a:spcPct val="90000"/>
              </a:lnSpc>
            </a:pPr>
            <a:r>
              <a:rPr lang="ru-RU" sz="2000" b="1" dirty="0"/>
              <a:t>Object: </a:t>
            </a:r>
            <a:r>
              <a:rPr lang="ru-RU" sz="2000" dirty="0"/>
              <a:t>строковый тип данных, используется для встроенных документов</a:t>
            </a:r>
          </a:p>
          <a:p>
            <a:pPr>
              <a:lnSpc>
                <a:spcPct val="90000"/>
              </a:lnSpc>
            </a:pPr>
            <a:r>
              <a:rPr lang="ru-RU" sz="2000" b="1" dirty="0" err="1"/>
              <a:t>ObjectID</a:t>
            </a:r>
            <a:r>
              <a:rPr lang="ru-RU" sz="2000" b="1" dirty="0"/>
              <a:t>: </a:t>
            </a:r>
            <a:r>
              <a:rPr lang="ru-RU" sz="2000" dirty="0"/>
              <a:t>тип данных для хранения </a:t>
            </a:r>
            <a:r>
              <a:rPr lang="ru-RU" sz="2000" dirty="0" err="1"/>
              <a:t>id</a:t>
            </a:r>
            <a:r>
              <a:rPr lang="ru-RU" sz="2000" dirty="0"/>
              <a:t> документа</a:t>
            </a:r>
          </a:p>
          <a:p>
            <a:pPr>
              <a:lnSpc>
                <a:spcPct val="90000"/>
              </a:lnSpc>
            </a:pPr>
            <a:r>
              <a:rPr lang="ru-RU" sz="2000" b="1" dirty="0" err="1"/>
              <a:t>Regular</a:t>
            </a:r>
            <a:r>
              <a:rPr lang="ru-RU" sz="2000" b="1" dirty="0"/>
              <a:t> </a:t>
            </a:r>
            <a:r>
              <a:rPr lang="ru-RU" sz="2000" b="1" dirty="0" err="1"/>
              <a:t>expression</a:t>
            </a:r>
            <a:r>
              <a:rPr lang="ru-RU" sz="2000" b="1" dirty="0"/>
              <a:t>: </a:t>
            </a:r>
            <a:r>
              <a:rPr lang="ru-RU" sz="2000" dirty="0"/>
              <a:t>применяется для хранения регулярных выражений</a:t>
            </a:r>
          </a:p>
          <a:p>
            <a:pPr>
              <a:lnSpc>
                <a:spcPct val="90000"/>
              </a:lnSpc>
            </a:pPr>
            <a:r>
              <a:rPr lang="ru-RU" sz="2000" b="1" dirty="0"/>
              <a:t>Symbol: </a:t>
            </a:r>
            <a:r>
              <a:rPr lang="ru-RU" sz="2000" dirty="0"/>
              <a:t>тип данных, идентичный строковому, используется для тех языков, в которых есть специальные символы</a:t>
            </a:r>
          </a:p>
          <a:p>
            <a:pPr>
              <a:lnSpc>
                <a:spcPct val="90000"/>
              </a:lnSpc>
            </a:pPr>
            <a:r>
              <a:rPr lang="ru-RU" sz="2000" b="1" dirty="0" err="1"/>
              <a:t>Timestamp</a:t>
            </a:r>
            <a:r>
              <a:rPr lang="ru-RU" sz="2000" b="1" dirty="0"/>
              <a:t>: </a:t>
            </a:r>
            <a:r>
              <a:rPr lang="ru-RU" sz="2000" dirty="0"/>
              <a:t>применяется для хранения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451787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 </a:t>
            </a:r>
            <a:r>
              <a:rPr lang="en-US" dirty="0"/>
              <a:t>MongoDB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4400" y="2387600"/>
            <a:ext cx="10936514" cy="415209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ru-RU" dirty="0"/>
              <a:t>Из коробки: </a:t>
            </a:r>
            <a:r>
              <a:rPr lang="en-US" dirty="0">
                <a:hlinkClick r:id="rId2"/>
              </a:rPr>
              <a:t>https://docs.mongodb.com/manual/installation/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en-US" dirty="0"/>
              <a:t>Docker: </a:t>
            </a:r>
            <a:br>
              <a:rPr lang="ru-RU" dirty="0"/>
            </a:br>
            <a:r>
              <a:rPr lang="en-US" dirty="0">
                <a:hlinkClick r:id="rId3"/>
              </a:rPr>
              <a:t>https://phoenixnap.com/kb/docker-mongodb</a:t>
            </a:r>
            <a:r>
              <a:rPr lang="ru-RU" dirty="0"/>
              <a:t>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Kubernetes:</a:t>
            </a:r>
            <a:r>
              <a:rPr lang="ru-RU" dirty="0"/>
              <a:t> </a:t>
            </a:r>
            <a:r>
              <a:rPr lang="en-US" dirty="0">
                <a:hlinkClick r:id="rId4"/>
              </a:rPr>
              <a:t>https://www.mongodb.com/blog/post/runningmongodb-ops-manager-in-kubernetes</a:t>
            </a:r>
            <a:r>
              <a:rPr lang="ru-RU" dirty="0"/>
              <a:t>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GUI MongoDB Compass:</a:t>
            </a:r>
            <a:br>
              <a:rPr lang="ru-RU" dirty="0"/>
            </a:br>
            <a:r>
              <a:rPr lang="en-US" dirty="0">
                <a:hlinkClick r:id="rId5"/>
              </a:rPr>
              <a:t>https://www.mongodb.com/try/download/compass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On Ubuntu:</a:t>
            </a:r>
            <a:br>
              <a:rPr lang="en-US" dirty="0"/>
            </a:br>
            <a:r>
              <a:rPr lang="en-US" dirty="0">
                <a:hlinkClick r:id="rId6"/>
              </a:rPr>
              <a:t>https://www.mongodb.com/docs/manual/tutorial/install-mongodb-on-ubuntu/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8267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15143" y="5373217"/>
            <a:ext cx="9695543" cy="1299839"/>
          </a:xfrm>
        </p:spPr>
        <p:txBody>
          <a:bodyPr/>
          <a:lstStyle/>
          <a:p>
            <a:r>
              <a:rPr lang="ru-RU" b="1" dirty="0"/>
              <a:t>CRUD</a:t>
            </a:r>
            <a:r>
              <a:rPr lang="ru-RU" dirty="0"/>
              <a:t> (сокр. от англ. </a:t>
            </a:r>
            <a:r>
              <a:rPr lang="ru-RU" dirty="0" err="1"/>
              <a:t>create</a:t>
            </a:r>
            <a:r>
              <a:rPr lang="ru-RU" dirty="0"/>
              <a:t>, </a:t>
            </a:r>
            <a:r>
              <a:rPr lang="ru-RU" dirty="0" err="1"/>
              <a:t>read</a:t>
            </a:r>
            <a:r>
              <a:rPr lang="ru-RU" dirty="0"/>
              <a:t>, </a:t>
            </a:r>
            <a:r>
              <a:rPr lang="ru-RU" dirty="0" err="1"/>
              <a:t>update</a:t>
            </a:r>
            <a:r>
              <a:rPr lang="ru-RU" dirty="0"/>
              <a:t>, </a:t>
            </a:r>
            <a:r>
              <a:rPr lang="ru-RU" dirty="0" err="1"/>
              <a:t>delete</a:t>
            </a:r>
            <a:r>
              <a:rPr lang="ru-RU" dirty="0"/>
              <a:t> — «создать, прочесть, обновить, удалить») — акроним, обозначающий четыре базовые функции, используемые при работе с персистентными хранилищами данных.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750" y="2644760"/>
            <a:ext cx="3712500" cy="205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6218" y="3422073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CREATE</a:t>
            </a:r>
            <a:endParaRPr lang="ru-RU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127237" y="3429000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READ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092436" y="3429000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UPDATE</a:t>
            </a:r>
            <a:endParaRPr lang="ru-R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7214654" y="3429000"/>
            <a:ext cx="1016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DELETE</a:t>
            </a:r>
            <a:endParaRPr lang="ru-RU" sz="2000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4114800" y="3823855"/>
            <a:ext cx="3962400" cy="0"/>
          </a:xfrm>
          <a:prstGeom prst="line">
            <a:avLst/>
          </a:prstGeom>
          <a:ln w="28575">
            <a:solidFill>
              <a:srgbClr val="2C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517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887A6-673C-0413-22D9-162CD596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B81E422-725B-23DD-E7F5-57D813830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965" y="2407557"/>
            <a:ext cx="9961530" cy="4152900"/>
          </a:xfrm>
        </p:spPr>
      </p:pic>
    </p:spTree>
    <p:extLst>
      <p:ext uri="{BB962C8B-B14F-4D97-AF65-F5344CB8AC3E}">
        <p14:creationId xmlns:p14="http://schemas.microsoft.com/office/powerpoint/2010/main" val="310919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66520-63CC-42BE-0F04-66E70A92B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EBEBEB"/>
                </a:solidFill>
              </a:rPr>
              <a:t>Образовательный путь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71B122-C5CE-725A-949B-555533ED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1E045B-E5E4-4764-A42E-E7E81D649765}" type="slidenum">
              <a:rPr lang="ru-RU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ru-RU">
              <a:solidFill>
                <a:srgbClr val="FFFFFF"/>
              </a:solidFill>
            </a:endParaRPr>
          </a:p>
        </p:txBody>
      </p:sp>
      <p:graphicFrame>
        <p:nvGraphicFramePr>
          <p:cNvPr id="7" name="Объект 2">
            <a:extLst>
              <a:ext uri="{FF2B5EF4-FFF2-40B4-BE49-F238E27FC236}">
                <a16:creationId xmlns:a16="http://schemas.microsoft.com/office/drawing/2014/main" id="{AC773B75-9BE2-FA67-3D0F-12CC8C55D7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0924962"/>
              </p:ext>
            </p:extLst>
          </p:nvPr>
        </p:nvGraphicFramePr>
        <p:xfrm>
          <a:off x="1154954" y="2925232"/>
          <a:ext cx="9757363" cy="3744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Рисунок 5" descr="Дурачусь (кошка Таффи)">
            <a:extLst>
              <a:ext uri="{FF2B5EF4-FFF2-40B4-BE49-F238E27FC236}">
                <a16:creationId xmlns:a16="http://schemas.microsoft.com/office/drawing/2014/main" id="{B8F1A1F6-97FE-7998-5CC9-5AC18FC611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47" y="5201528"/>
            <a:ext cx="1656472" cy="1656472"/>
          </a:xfrm>
          <a:prstGeom prst="rect">
            <a:avLst/>
          </a:prstGeom>
        </p:spPr>
      </p:pic>
      <p:pic>
        <p:nvPicPr>
          <p:cNvPr id="11" name="Рисунок 10" descr="Королева (кошка Таффи)">
            <a:extLst>
              <a:ext uri="{FF2B5EF4-FFF2-40B4-BE49-F238E27FC236}">
                <a16:creationId xmlns:a16="http://schemas.microsoft.com/office/drawing/2014/main" id="{9EA9E190-15BC-8A96-561C-FB3B17FDCDF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704" y="2610400"/>
            <a:ext cx="1637200" cy="16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84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7448" y="764705"/>
            <a:ext cx="7992888" cy="709865"/>
          </a:xfrm>
        </p:spPr>
        <p:txBody>
          <a:bodyPr>
            <a:normAutofit/>
          </a:bodyPr>
          <a:lstStyle/>
          <a:p>
            <a:r>
              <a:rPr lang="ru-RU" dirty="0"/>
              <a:t>Создать базу данных / коллекцию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7448" y="2420888"/>
            <a:ext cx="10113866" cy="4176464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https://www.mongodb.com/basics/create-database</a:t>
            </a:r>
            <a:endParaRPr lang="ru-RU" dirty="0"/>
          </a:p>
          <a:p>
            <a:r>
              <a:rPr lang="en-US" dirty="0">
                <a:hlinkClick r:id="rId3"/>
              </a:rPr>
              <a:t>https://docs.mongodb.com/manual/core/databases-and-collections/</a:t>
            </a:r>
            <a:r>
              <a:rPr lang="ru-RU" dirty="0"/>
              <a:t> </a:t>
            </a:r>
            <a:r>
              <a:rPr lang="en-US" dirty="0"/>
              <a:t> </a:t>
            </a:r>
            <a:endParaRPr lang="ru-RU" dirty="0"/>
          </a:p>
          <a:p>
            <a:pPr marL="82296" indent="0">
              <a:buNone/>
            </a:pPr>
            <a:endParaRPr lang="ru-RU" dirty="0"/>
          </a:p>
          <a:p>
            <a:pPr marL="82296" indent="0">
              <a:buNone/>
            </a:pPr>
            <a:r>
              <a:rPr lang="en-US" dirty="0"/>
              <a:t>show </a:t>
            </a:r>
            <a:r>
              <a:rPr lang="en-US" dirty="0" err="1"/>
              <a:t>dbs</a:t>
            </a:r>
            <a:r>
              <a:rPr lang="en-US" dirty="0"/>
              <a:t> </a:t>
            </a:r>
            <a:endParaRPr lang="ru-RU" dirty="0"/>
          </a:p>
          <a:p>
            <a:pPr marL="82296" indent="0">
              <a:buNone/>
            </a:pPr>
            <a:r>
              <a:rPr lang="en-US" dirty="0"/>
              <a:t>use </a:t>
            </a:r>
            <a:r>
              <a:rPr lang="en-US" dirty="0" err="1"/>
              <a:t>dbname</a:t>
            </a:r>
            <a:r>
              <a:rPr lang="en-US" dirty="0"/>
              <a:t> </a:t>
            </a:r>
            <a:endParaRPr lang="ru-RU" dirty="0"/>
          </a:p>
          <a:p>
            <a:pPr marL="82296" indent="0">
              <a:buNone/>
            </a:pPr>
            <a:r>
              <a:rPr lang="en-US" dirty="0"/>
              <a:t>show collections / show tables</a:t>
            </a:r>
            <a:endParaRPr lang="ru-RU" dirty="0"/>
          </a:p>
          <a:p>
            <a:pPr marL="82296" indent="0">
              <a:buNone/>
            </a:pPr>
            <a:r>
              <a:rPr lang="en-US" dirty="0" err="1"/>
              <a:t>db.createCollection</a:t>
            </a:r>
            <a:r>
              <a:rPr lang="en-US" dirty="0"/>
              <a:t>(“name”)</a:t>
            </a:r>
          </a:p>
          <a:p>
            <a:pPr marL="82296" indent="0">
              <a:buNone/>
            </a:pPr>
            <a:r>
              <a:rPr lang="en-US" dirty="0" err="1"/>
              <a:t>db.stats</a:t>
            </a:r>
            <a:r>
              <a:rPr lang="en-US" dirty="0"/>
              <a:t>()</a:t>
            </a:r>
          </a:p>
          <a:p>
            <a:pPr marL="82296" indent="0">
              <a:buNone/>
            </a:pPr>
            <a:r>
              <a:rPr lang="en-US" dirty="0" err="1"/>
              <a:t>db.hello</a:t>
            </a:r>
            <a:r>
              <a:rPr lang="en-US" dirty="0"/>
              <a:t>()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2262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Датасеты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90441" y="2489202"/>
            <a:ext cx="7665999" cy="353059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https://habr.com/ru/company/edison/blog/480408/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00822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2492897"/>
            <a:ext cx="10116457" cy="353059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https://docs.mongodb.com/manual/reference/method/db.collection.insert/</a:t>
            </a:r>
            <a:r>
              <a:rPr lang="ru-RU" dirty="0"/>
              <a:t> </a:t>
            </a:r>
            <a:r>
              <a:rPr lang="en-US" dirty="0"/>
              <a:t> </a:t>
            </a:r>
            <a:endParaRPr lang="ru-RU" dirty="0"/>
          </a:p>
          <a:p>
            <a:pPr marL="82296" indent="0">
              <a:buNone/>
            </a:pPr>
            <a:endParaRPr lang="ru-RU" dirty="0"/>
          </a:p>
          <a:p>
            <a:pPr marL="82296" indent="0">
              <a:buNone/>
            </a:pPr>
            <a:r>
              <a:rPr lang="en-US" dirty="0" err="1"/>
              <a:t>db.collection.insert</a:t>
            </a:r>
            <a:r>
              <a:rPr lang="en-US" dirty="0"/>
              <a:t>() </a:t>
            </a:r>
            <a:endParaRPr lang="ru-RU" dirty="0"/>
          </a:p>
          <a:p>
            <a:pPr marL="82296" indent="0">
              <a:buNone/>
            </a:pPr>
            <a:endParaRPr lang="ru-RU" dirty="0"/>
          </a:p>
          <a:p>
            <a:pPr marL="82296" indent="0">
              <a:buNone/>
            </a:pPr>
            <a:r>
              <a:rPr lang="en-US" dirty="0" err="1"/>
              <a:t>db.collection.insertOne</a:t>
            </a:r>
            <a:r>
              <a:rPr lang="en-US" dirty="0"/>
              <a:t>() </a:t>
            </a:r>
            <a:endParaRPr lang="ru-RU" dirty="0"/>
          </a:p>
          <a:p>
            <a:pPr marL="82296" indent="0">
              <a:buNone/>
            </a:pPr>
            <a:endParaRPr lang="ru-RU" dirty="0"/>
          </a:p>
          <a:p>
            <a:pPr marL="82296" indent="0">
              <a:buNone/>
            </a:pPr>
            <a:r>
              <a:rPr lang="en-US" dirty="0" err="1"/>
              <a:t>db.collection.insertMany</a:t>
            </a:r>
            <a:r>
              <a:rPr lang="en-US" dirty="0"/>
              <a:t>()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7408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6174A2-1210-2F29-DF54-C986E56AE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441" y="927100"/>
            <a:ext cx="6552931" cy="709865"/>
          </a:xfrm>
        </p:spPr>
        <p:txBody>
          <a:bodyPr/>
          <a:lstStyle/>
          <a:p>
            <a:r>
              <a:rPr lang="ru-RU" dirty="0"/>
              <a:t>Методы и фильтры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3F3B5F7-C83D-7A2F-1C6C-F16E864CE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322" y="2208571"/>
            <a:ext cx="9385135" cy="4649429"/>
          </a:xfrm>
        </p:spPr>
      </p:pic>
    </p:spTree>
    <p:extLst>
      <p:ext uri="{BB962C8B-B14F-4D97-AF65-F5344CB8AC3E}">
        <p14:creationId xmlns:p14="http://schemas.microsoft.com/office/powerpoint/2010/main" val="3396376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49829" y="2489202"/>
            <a:ext cx="9710057" cy="4107541"/>
          </a:xfrm>
        </p:spPr>
        <p:txBody>
          <a:bodyPr anchor="t"/>
          <a:lstStyle/>
          <a:p>
            <a:r>
              <a:rPr lang="ru-RU" dirty="0">
                <a:hlinkClick r:id="rId2"/>
              </a:rPr>
              <a:t>https://docs.mongodb.com/manual/reference/method/db.collection.find/</a:t>
            </a:r>
            <a:r>
              <a:rPr lang="ru-RU" dirty="0"/>
              <a:t>   </a:t>
            </a:r>
          </a:p>
          <a:p>
            <a:endParaRPr lang="ru-RU" dirty="0"/>
          </a:p>
          <a:p>
            <a:r>
              <a:rPr lang="ru-RU" dirty="0"/>
              <a:t>Основные операции: </a:t>
            </a:r>
            <a:r>
              <a:rPr lang="ru-RU" dirty="0">
                <a:hlinkClick r:id="rId3"/>
              </a:rPr>
              <a:t>https://docs.mongodb.com/manual/reference/operator/query/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0699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0372" y="1209957"/>
            <a:ext cx="3034580" cy="4438087"/>
          </a:xfrm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sort, skip, limit</a:t>
            </a:r>
            <a:endParaRPr lang="ru-RU" sz="320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8424" y="1059025"/>
            <a:ext cx="5302189" cy="4739950"/>
          </a:xfrm>
        </p:spPr>
        <p:txBody>
          <a:bodyPr anchor="ctr">
            <a:normAutofit/>
          </a:bodyPr>
          <a:lstStyle/>
          <a:p>
            <a:r>
              <a:rPr lang="ru-RU">
                <a:solidFill>
                  <a:schemeClr val="tx1"/>
                </a:solidFill>
              </a:rPr>
              <a:t>Сортировать: </a:t>
            </a:r>
            <a:r>
              <a:rPr lang="ru-RU">
                <a:solidFill>
                  <a:schemeClr val="tx1"/>
                </a:solidFill>
                <a:hlinkClick r:id="rId2"/>
              </a:rPr>
              <a:t>https://docs.mongodb.com/manual/reference/method/cursor.sort/index.html</a:t>
            </a:r>
            <a:r>
              <a:rPr lang="ru-RU">
                <a:solidFill>
                  <a:schemeClr val="tx1"/>
                </a:solidFill>
              </a:rPr>
              <a:t>  </a:t>
            </a:r>
          </a:p>
          <a:p>
            <a:r>
              <a:rPr lang="ru-RU">
                <a:solidFill>
                  <a:schemeClr val="tx1"/>
                </a:solidFill>
              </a:rPr>
              <a:t>Игнорировать: </a:t>
            </a:r>
            <a:r>
              <a:rPr lang="ru-RU">
                <a:solidFill>
                  <a:schemeClr val="tx1"/>
                </a:solidFill>
                <a:hlinkClick r:id="rId3"/>
              </a:rPr>
              <a:t>https://docs.mongodb.com/manual/reference/method/cursor.skip/</a:t>
            </a:r>
            <a:r>
              <a:rPr lang="ru-RU">
                <a:solidFill>
                  <a:schemeClr val="tx1"/>
                </a:solidFill>
              </a:rPr>
              <a:t>   </a:t>
            </a:r>
          </a:p>
          <a:p>
            <a:r>
              <a:rPr lang="ru-RU">
                <a:solidFill>
                  <a:schemeClr val="tx1"/>
                </a:solidFill>
              </a:rPr>
              <a:t>Ограничить: </a:t>
            </a:r>
            <a:r>
              <a:rPr lang="ru-RU">
                <a:solidFill>
                  <a:schemeClr val="tx1"/>
                </a:solidFill>
                <a:hlinkClick r:id="rId4"/>
              </a:rPr>
              <a:t>https://docs.mongodb.com/manual/reference/method/cursor.limit/</a:t>
            </a:r>
            <a:r>
              <a:rPr lang="ru-RU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213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5BEBAE-B96C-499D-469E-C2280E00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72" y="1209957"/>
            <a:ext cx="3034580" cy="4438087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Index, aggregate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30C3B0-26F3-B435-3E21-16F1244AC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424" y="1059025"/>
            <a:ext cx="5302189" cy="4739950"/>
          </a:xfrm>
        </p:spPr>
        <p:txBody>
          <a:bodyPr anchor="ctr">
            <a:normAutofit/>
          </a:bodyPr>
          <a:lstStyle/>
          <a:p>
            <a:endParaRPr lang="en-US">
              <a:solidFill>
                <a:schemeClr val="tx1"/>
              </a:solidFill>
              <a:hlinkClick r:id="rId2"/>
            </a:endParaRPr>
          </a:p>
          <a:p>
            <a:r>
              <a:rPr lang="en-US">
                <a:solidFill>
                  <a:schemeClr val="tx1"/>
                </a:solidFill>
                <a:hlinkClick r:id="rId2"/>
              </a:rPr>
              <a:t>https://docs.mongodb.com/manual/indexes/</a:t>
            </a:r>
            <a:r>
              <a:rPr lang="en-US">
                <a:solidFill>
                  <a:schemeClr val="tx1"/>
                </a:solidFill>
              </a:rPr>
              <a:t>  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db.collection.createIndex( { name: 1 | -1 } ) </a:t>
            </a:r>
          </a:p>
          <a:p>
            <a:endParaRPr lang="en-US">
              <a:solidFill>
                <a:schemeClr val="tx1"/>
              </a:solidFill>
              <a:hlinkClick r:id="rId3"/>
            </a:endParaRPr>
          </a:p>
          <a:p>
            <a:r>
              <a:rPr lang="en-US">
                <a:solidFill>
                  <a:schemeClr val="tx1"/>
                </a:solidFill>
                <a:hlinkClick r:id="rId3"/>
              </a:rPr>
              <a:t>https://docs.mongodb.com/manual/aggregation/</a:t>
            </a:r>
            <a:r>
              <a:rPr lang="en-US">
                <a:solidFill>
                  <a:schemeClr val="tx1"/>
                </a:solidFill>
              </a:rPr>
              <a:t>   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db.collection.aggregate()</a:t>
            </a:r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112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5" y="2603500"/>
            <a:ext cx="9902066" cy="3416300"/>
          </a:xfrm>
        </p:spPr>
        <p:txBody>
          <a:bodyPr anchor="ctr"/>
          <a:lstStyle/>
          <a:p>
            <a:r>
              <a:rPr lang="en-US" dirty="0">
                <a:hlinkClick r:id="rId2"/>
              </a:rPr>
              <a:t>https://docs.mongodb.com/manual/reference/method/db.collection.update/</a:t>
            </a:r>
            <a:r>
              <a:rPr lang="ru-RU" dirty="0"/>
              <a:t> 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5286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US" dirty="0"/>
              <a:t>Delete</a:t>
            </a:r>
            <a:endParaRPr lang="ru-RU" dirty="0"/>
          </a:p>
        </p:txBody>
      </p:sp>
      <p:pic>
        <p:nvPicPr>
          <p:cNvPr id="7" name="Graphic 6" descr="Флажок">
            <a:extLst>
              <a:ext uri="{FF2B5EF4-FFF2-40B4-BE49-F238E27FC236}">
                <a16:creationId xmlns:a16="http://schemas.microsoft.com/office/drawing/2014/main" id="{19867DB8-E475-B4A4-2D33-8E79062F4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0397" y="2775951"/>
            <a:ext cx="3067163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80954" y="2603500"/>
            <a:ext cx="5211979" cy="3416300"/>
          </a:xfrm>
        </p:spPr>
        <p:txBody>
          <a:bodyPr anchor="ctr">
            <a:normAutofit/>
          </a:bodyPr>
          <a:lstStyle/>
          <a:p>
            <a:r>
              <a:rPr lang="en-US" dirty="0">
                <a:hlinkClick r:id="rId4"/>
              </a:rPr>
              <a:t>https://docs.mongodb.com/manual/reference/method/db.collection.deleteOne/</a:t>
            </a:r>
            <a:r>
              <a:rPr lang="ru-RU" dirty="0"/>
              <a:t> 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>
                <a:hlinkClick r:id="rId5"/>
              </a:rPr>
              <a:t>https://docs.mongodb.com/manual/reference/method/db.collection.deleteMany/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2572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AC157E-1F00-C0DA-3D96-08729227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в БД Монго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8D9425-3BC5-8E2C-7A99-274E0F29C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257" y="2188260"/>
            <a:ext cx="8898819" cy="353059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https://www.mongodb.com/docs/compass/current/validation/</a:t>
            </a:r>
            <a:endParaRPr lang="ru-RU" dirty="0"/>
          </a:p>
          <a:p>
            <a:endParaRPr lang="ru-RU" dirty="0"/>
          </a:p>
        </p:txBody>
      </p:sp>
      <p:pic>
        <p:nvPicPr>
          <p:cNvPr id="1026" name="Picture 2" descr="Validation view">
            <a:extLst>
              <a:ext uri="{FF2B5EF4-FFF2-40B4-BE49-F238E27FC236}">
                <a16:creationId xmlns:a16="http://schemas.microsoft.com/office/drawing/2014/main" id="{2ED89106-BC90-9285-34BC-85E6CE226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44" y="2642988"/>
            <a:ext cx="4619927" cy="421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754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35A194-7B9B-C315-3D8F-A498CB80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Мой небольшой проект...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1BF22E-00EC-A1F7-3990-E57E4C895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4704801" cy="114539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2800" dirty="0"/>
              <a:t>Сообщество в телеге: </a:t>
            </a:r>
            <a:br>
              <a:rPr lang="ru-RU" sz="2800" dirty="0"/>
            </a:br>
            <a:r>
              <a:rPr lang="ru-RU" sz="2800" dirty="0"/>
              <a:t>“</a:t>
            </a:r>
            <a:r>
              <a:rPr lang="ru-RU" sz="2800" b="1" dirty="0" err="1">
                <a:ea typeface="+mn-lt"/>
                <a:cs typeface="+mn-lt"/>
              </a:rPr>
              <a:t>Мультивселенная</a:t>
            </a:r>
            <a:r>
              <a:rPr lang="ru-RU" sz="2800" dirty="0"/>
              <a:t>"</a:t>
            </a:r>
          </a:p>
          <a:p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6A2AEE-71CD-E97B-3C88-58A873459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dirty="0" smtClean="0"/>
              <a:t>3</a:t>
            </a:fld>
            <a:endParaRPr lang="ru-RU" dirty="0"/>
          </a:p>
        </p:txBody>
      </p:sp>
      <p:pic>
        <p:nvPicPr>
          <p:cNvPr id="5" name="Рисунок 4" descr="Изображение выглядит как шаблон, пиксел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62A4E03-7093-32B4-B786-717C273E4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986" y="2857967"/>
            <a:ext cx="3363398" cy="3374857"/>
          </a:xfrm>
          <a:prstGeom prst="rect">
            <a:avLst/>
          </a:prstGeom>
        </p:spPr>
      </p:pic>
      <p:pic>
        <p:nvPicPr>
          <p:cNvPr id="7" name="Рисунок 6" descr="Изображение выглядит как Шрифт, Графика, круг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1F27359D-C9D2-3D68-7663-DCD781450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983" y="4094140"/>
            <a:ext cx="2118683" cy="21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8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578F98B-C7CF-768D-CD47-FA235E1EC0EF}"/>
              </a:ext>
            </a:extLst>
          </p:cNvPr>
          <p:cNvSpPr txBox="1">
            <a:spLocks/>
          </p:cNvSpPr>
          <p:nvPr/>
        </p:nvSpPr>
        <p:spPr>
          <a:xfrm>
            <a:off x="1676401" y="57874"/>
            <a:ext cx="8488100" cy="6626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$</a:t>
            </a:r>
            <a:r>
              <a:rPr lang="en-US" sz="1600" dirty="0" err="1"/>
              <a:t>jsonSchema</a:t>
            </a:r>
            <a:r>
              <a:rPr lang="en-US" sz="1600" dirty="0"/>
              <a:t>: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</a:t>
            </a:r>
            <a:r>
              <a:rPr lang="en-US" sz="1600" dirty="0" err="1"/>
              <a:t>bsonType</a:t>
            </a:r>
            <a:r>
              <a:rPr lang="en-US" sz="1600" dirty="0"/>
              <a:t>: "object",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required: [ "name", "year", "major", "</a:t>
            </a:r>
            <a:r>
              <a:rPr lang="en-US" sz="1600" dirty="0" err="1"/>
              <a:t>gpa</a:t>
            </a:r>
            <a:r>
              <a:rPr lang="en-US" sz="1600" dirty="0"/>
              <a:t>", "</a:t>
            </a:r>
            <a:r>
              <a:rPr lang="en-US" sz="1600" dirty="0" err="1"/>
              <a:t>address.city</a:t>
            </a:r>
            <a:r>
              <a:rPr lang="en-US" sz="1600" dirty="0"/>
              <a:t>", "</a:t>
            </a:r>
            <a:r>
              <a:rPr lang="en-US" sz="1600" dirty="0" err="1"/>
              <a:t>address.street</a:t>
            </a:r>
            <a:r>
              <a:rPr lang="en-US" sz="1600" dirty="0"/>
              <a:t>" 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properties: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/>
              <a:t>         name:</a:t>
            </a:r>
            <a:r>
              <a:rPr lang="en-US" sz="1600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   </a:t>
            </a:r>
            <a:r>
              <a:rPr lang="en-US" sz="1600" dirty="0" err="1"/>
              <a:t>bsonType</a:t>
            </a:r>
            <a:r>
              <a:rPr lang="en-US" sz="1600" dirty="0"/>
              <a:t>: "string",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   description: "must be a string"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/>
              <a:t>         year: </a:t>
            </a:r>
            <a:r>
              <a:rPr lang="en-US" sz="1600" dirty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   </a:t>
            </a:r>
            <a:r>
              <a:rPr lang="en-US" sz="1600" dirty="0" err="1"/>
              <a:t>bsonType</a:t>
            </a:r>
            <a:r>
              <a:rPr lang="en-US" sz="1600" dirty="0"/>
              <a:t>: "int",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   minimum: 2017,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   maximum: 3017,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   </a:t>
            </a:r>
            <a:r>
              <a:rPr lang="en-US" sz="1600" dirty="0" err="1"/>
              <a:t>exclusiveMaximum</a:t>
            </a:r>
            <a:r>
              <a:rPr lang="en-US" sz="1600" dirty="0"/>
              <a:t>: false,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   description: "must be an integer in [ 2017, 3017 ]"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/>
              <a:t>         major:</a:t>
            </a:r>
            <a:r>
              <a:rPr lang="en-US" sz="1600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   </a:t>
            </a:r>
            <a:r>
              <a:rPr lang="en-US" sz="1600" dirty="0" err="1"/>
              <a:t>bsonType</a:t>
            </a:r>
            <a:r>
              <a:rPr lang="en-US" sz="1600" dirty="0"/>
              <a:t>: "string",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   </a:t>
            </a:r>
            <a:r>
              <a:rPr lang="en-US" sz="1600" dirty="0" err="1"/>
              <a:t>enum</a:t>
            </a:r>
            <a:r>
              <a:rPr lang="en-US" sz="1600" dirty="0"/>
              <a:t>: [ "Math", "English", "Computer Science", "History", null 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   description: "can only be one of the </a:t>
            </a:r>
            <a:r>
              <a:rPr lang="en-US" sz="1600" dirty="0" err="1"/>
              <a:t>enum</a:t>
            </a:r>
            <a:r>
              <a:rPr lang="en-US" sz="1600" dirty="0"/>
              <a:t> values"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/>
              <a:t>         </a:t>
            </a:r>
            <a:r>
              <a:rPr lang="en-US" sz="1600" b="1" dirty="0" err="1"/>
              <a:t>gpa</a:t>
            </a:r>
            <a:r>
              <a:rPr lang="en-US" sz="1600" b="1" dirty="0"/>
              <a:t>: </a:t>
            </a:r>
            <a:r>
              <a:rPr lang="en-US" sz="1600" dirty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   </a:t>
            </a:r>
            <a:r>
              <a:rPr lang="en-US" sz="1600" dirty="0" err="1"/>
              <a:t>bsonType</a:t>
            </a:r>
            <a:r>
              <a:rPr lang="en-US" sz="1600" dirty="0"/>
              <a:t>: [ "double" ],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   minimum: 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   description: "must be a double"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}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593853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0DF5B9-83AF-FA19-4B90-CD0936917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design best practices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C40A08-3703-B5C7-2FAD-A1E377BC9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429" y="2489202"/>
            <a:ext cx="9456057" cy="4119943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2800" dirty="0"/>
              <a:t>Index early and often</a:t>
            </a:r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2800" dirty="0"/>
              <a:t>Eliminate unnecessary indexes</a:t>
            </a:r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2800" dirty="0"/>
              <a:t>Use regular expressions</a:t>
            </a:r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2800" dirty="0"/>
              <a:t>Avoid negation in queries</a:t>
            </a:r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2800" dirty="0"/>
              <a:t>Respect the maximum document size of 16 MB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26868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E51D4D-4684-76F6-8144-3567BAE2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«</a:t>
            </a:r>
            <a:r>
              <a:rPr lang="ru-RU" dirty="0" err="1"/>
              <a:t>Монгой</a:t>
            </a:r>
            <a:r>
              <a:rPr lang="ru-RU" dirty="0"/>
              <a:t>»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1F043E5-79A2-9630-474E-EC3F02716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6242" y="2365524"/>
            <a:ext cx="8938963" cy="274340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1D9BF0-F8CC-58B7-F0A7-1C0EAB562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931" y="5441624"/>
            <a:ext cx="2031583" cy="54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6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2CE728-4B0C-AC83-AF37-12B9DBC62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Внутренне устройство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A0E2B99-BB3B-36D4-608C-4B7633E21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399" y="2284651"/>
            <a:ext cx="8024707" cy="4471749"/>
          </a:xfrm>
        </p:spPr>
      </p:pic>
    </p:spTree>
    <p:extLst>
      <p:ext uri="{BB962C8B-B14F-4D97-AF65-F5344CB8AC3E}">
        <p14:creationId xmlns:p14="http://schemas.microsoft.com/office/powerpoint/2010/main" val="1480664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7999B8-B2BC-EA42-E5E4-4853469B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Разделение обязанностей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7B67A03-71C7-49F7-8F3B-7625427D7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681" y="2343481"/>
            <a:ext cx="8487909" cy="4474605"/>
          </a:xfrm>
        </p:spPr>
      </p:pic>
    </p:spTree>
    <p:extLst>
      <p:ext uri="{BB962C8B-B14F-4D97-AF65-F5344CB8AC3E}">
        <p14:creationId xmlns:p14="http://schemas.microsoft.com/office/powerpoint/2010/main" val="2874479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82CCCE-534D-4FC6-BF2B-9BEA2F2BB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664B74-EEBB-416C-9D86-AE1FECC02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000483-C30E-42A1-8569-E1DE1F55B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5ACD7E0-6D9A-4803-8B9B-D4602DC48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38E92D-87E7-4B27-AD36-0E133005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6D0B958C-B82E-4F4B-945B-6B038D655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E18F3B2A-BB9B-4FB6-B8A5-2A8E5DB93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EBEBEB"/>
                </a:solidFill>
              </a:rPr>
              <a:t>Рефлексия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164AEF-861B-41D1-9ED5-B81051DA7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27E67932-8309-65A6-8395-17F0DD5D51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8178046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9495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992E2-4A4F-BB92-BD50-8E42EB25D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71" y="927100"/>
            <a:ext cx="8290379" cy="709865"/>
          </a:xfrm>
        </p:spPr>
        <p:txBody>
          <a:bodyPr/>
          <a:lstStyle/>
          <a:p>
            <a:r>
              <a:rPr lang="ru-RU" dirty="0"/>
              <a:t>Есть ДЗ</a:t>
            </a:r>
            <a:r>
              <a:rPr lang="en-US" dirty="0"/>
              <a:t>1</a:t>
            </a:r>
            <a:r>
              <a:rPr lang="ru-RU" dirty="0"/>
              <a:t>. Знакомство с </a:t>
            </a:r>
            <a:r>
              <a:rPr lang="ru-RU" dirty="0" err="1"/>
              <a:t>MongoDB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87FFC8-309B-BC07-1DE5-70AA7318F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971" y="2489202"/>
            <a:ext cx="9652000" cy="4267198"/>
          </a:xfrm>
        </p:spPr>
        <p:txBody>
          <a:bodyPr>
            <a:normAutofit/>
          </a:bodyPr>
          <a:lstStyle/>
          <a:p>
            <a:r>
              <a:rPr lang="ru-RU" sz="2400" dirty="0"/>
              <a:t>Установить </a:t>
            </a:r>
            <a:r>
              <a:rPr lang="ru-RU" sz="2400" dirty="0" err="1"/>
              <a:t>MongoDB</a:t>
            </a:r>
            <a:r>
              <a:rPr lang="ru-RU" sz="2400" dirty="0"/>
              <a:t> одним из способов: на локальный компьютер, в </a:t>
            </a:r>
            <a:r>
              <a:rPr lang="ru-RU" sz="2400" dirty="0" err="1"/>
              <a:t>Docker</a:t>
            </a:r>
            <a:r>
              <a:rPr lang="ru-RU" sz="2400" dirty="0"/>
              <a:t> или на виртуальную машину (облачный сервис);</a:t>
            </a:r>
          </a:p>
          <a:p>
            <a:r>
              <a:rPr lang="ru-RU" sz="2400" dirty="0"/>
              <a:t>Создать базу данных и заполнить её данными из предложенных </a:t>
            </a:r>
            <a:r>
              <a:rPr lang="ru-RU" sz="2400" dirty="0" err="1"/>
              <a:t>датасетов</a:t>
            </a:r>
            <a:r>
              <a:rPr lang="ru-RU" sz="2400" dirty="0"/>
              <a:t> (примеры </a:t>
            </a:r>
            <a:r>
              <a:rPr lang="ru-RU" sz="2400" dirty="0" err="1"/>
              <a:t>датасетов</a:t>
            </a:r>
            <a:r>
              <a:rPr lang="ru-RU" sz="2400" dirty="0"/>
              <a:t> </a:t>
            </a:r>
            <a:r>
              <a:rPr lang="ru-RU" sz="2400" dirty="0">
                <a:hlinkClick r:id="rId2"/>
              </a:rPr>
              <a:t>https://habr.com/ru/company/edison/blog/480408/</a:t>
            </a:r>
            <a:r>
              <a:rPr lang="ru-RU" sz="2400" dirty="0"/>
              <a:t> );</a:t>
            </a:r>
          </a:p>
          <a:p>
            <a:r>
              <a:rPr lang="ru-RU" sz="2400" dirty="0"/>
              <a:t>Написать несколько запросов на выборку, обновление и удаление данных (все </a:t>
            </a:r>
            <a:r>
              <a:rPr lang="en-US" sz="2400" dirty="0"/>
              <a:t>CRUD</a:t>
            </a:r>
            <a:r>
              <a:rPr lang="ru-RU" sz="2400" dirty="0"/>
              <a:t> операции);</a:t>
            </a:r>
          </a:p>
          <a:p>
            <a:r>
              <a:rPr lang="ru-RU" sz="2400" dirty="0"/>
              <a:t>Создать индекс и сравнить производительность запросов выборки.</a:t>
            </a:r>
          </a:p>
        </p:txBody>
      </p:sp>
    </p:spTree>
    <p:extLst>
      <p:ext uri="{BB962C8B-B14F-4D97-AF65-F5344CB8AC3E}">
        <p14:creationId xmlns:p14="http://schemas.microsoft.com/office/powerpoint/2010/main" val="1958824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Конфигурация БД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81313" y="2564904"/>
            <a:ext cx="9753601" cy="4104456"/>
          </a:xfrm>
        </p:spPr>
        <p:txBody>
          <a:bodyPr anchor="ctr">
            <a:normAutofit/>
          </a:bodyPr>
          <a:lstStyle/>
          <a:p>
            <a:r>
              <a:rPr lang="ru-RU" sz="2800" dirty="0">
                <a:hlinkClick r:id="rId2"/>
              </a:rPr>
              <a:t>https://docs.mongodb.com/manual/reference/configuration-options/</a:t>
            </a:r>
            <a:r>
              <a:rPr lang="ru-RU" sz="2800" dirty="0"/>
              <a:t> </a:t>
            </a:r>
          </a:p>
          <a:p>
            <a:endParaRPr lang="ru-RU" sz="2800" dirty="0"/>
          </a:p>
          <a:p>
            <a:r>
              <a:rPr lang="ru-RU" sz="2800" dirty="0"/>
              <a:t>для доступа к экземпляру </a:t>
            </a:r>
            <a:r>
              <a:rPr lang="ru-RU" sz="2800" dirty="0" err="1"/>
              <a:t>mongo</a:t>
            </a:r>
            <a:r>
              <a:rPr lang="ru-RU" sz="2800" dirty="0"/>
              <a:t> из сети (не </a:t>
            </a:r>
            <a:r>
              <a:rPr lang="ru-RU" sz="2800" dirty="0" err="1"/>
              <a:t>localhost</a:t>
            </a:r>
            <a:r>
              <a:rPr lang="ru-RU" sz="2800" dirty="0"/>
              <a:t>) необходимо</a:t>
            </a:r>
            <a:r>
              <a:rPr lang="en-US" sz="2800" dirty="0"/>
              <a:t> </a:t>
            </a:r>
            <a:r>
              <a:rPr lang="ru-RU" sz="2800" dirty="0"/>
              <a:t>настроить встроенный </a:t>
            </a:r>
            <a:r>
              <a:rPr lang="en-US" sz="2800" dirty="0"/>
              <a:t>firewall</a:t>
            </a:r>
            <a:r>
              <a:rPr lang="ru-RU" sz="2800" dirty="0"/>
              <a:t> и указать, например, --</a:t>
            </a:r>
            <a:r>
              <a:rPr lang="ru-RU" sz="2800" dirty="0" err="1"/>
              <a:t>bind_ip_all</a:t>
            </a:r>
            <a:endParaRPr lang="ru-RU" sz="2800" dirty="0"/>
          </a:p>
          <a:p>
            <a:r>
              <a:rPr lang="ru-RU" sz="2800" dirty="0">
                <a:hlinkClick r:id="rId3"/>
              </a:rPr>
              <a:t>https://docs.mongodb.com/manual/core/security-mongodb-configuration/</a:t>
            </a:r>
            <a:r>
              <a:rPr lang="ru-R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553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CB47F8-9ED5-C4F6-7993-38D7794B4E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6000" b="1" dirty="0"/>
              <a:t>Лекция №5</a:t>
            </a:r>
            <a:br>
              <a:rPr lang="ru-RU" sz="6000" dirty="0"/>
            </a:br>
            <a:r>
              <a:rPr lang="ru-RU" dirty="0"/>
              <a:t>Документарные БД. </a:t>
            </a:r>
            <a:br>
              <a:rPr lang="en-US" dirty="0"/>
            </a:br>
            <a:r>
              <a:rPr lang="en-US" dirty="0"/>
              <a:t>MongoDB</a:t>
            </a:r>
            <a:r>
              <a:rPr lang="ru-RU" dirty="0"/>
              <a:t>.</a:t>
            </a:r>
            <a:endParaRPr lang="ru-RU" sz="6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A9E2C4-42E4-607A-F8B1-8EF48601B6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Раздел </a:t>
            </a:r>
            <a:r>
              <a:rPr lang="en-US" sz="2400" dirty="0"/>
              <a:t>2</a:t>
            </a:r>
            <a:r>
              <a:rPr lang="ru-RU" sz="2400" dirty="0"/>
              <a:t>. разработка приложений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B302D7-F862-58CB-57EB-979B365D5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u-RU" sz="1800" b="1" dirty="0" err="1">
                <a:solidFill>
                  <a:schemeClr val="bg1"/>
                </a:solidFill>
              </a:rPr>
              <a:t>Telegram</a:t>
            </a:r>
            <a:r>
              <a:rPr lang="ru-RU" sz="1800" b="1" dirty="0">
                <a:solidFill>
                  <a:schemeClr val="bg1"/>
                </a:solidFill>
              </a:rPr>
              <a:t>: </a:t>
            </a:r>
            <a:r>
              <a:rPr lang="ru-RU" sz="1800" b="0" dirty="0">
                <a:solidFill>
                  <a:schemeClr val="bg1"/>
                </a:solidFill>
              </a:rPr>
              <a:t>@KonstantinRatvin</a:t>
            </a:r>
          </a:p>
          <a:p>
            <a:pPr algn="r"/>
            <a:r>
              <a:rPr lang="ru-RU" sz="1800" b="1" dirty="0">
                <a:solidFill>
                  <a:schemeClr val="bg1"/>
                </a:solidFill>
              </a:rPr>
              <a:t>Преподаватель: </a:t>
            </a:r>
            <a:r>
              <a:rPr lang="ru-RU" sz="1800" b="0" dirty="0">
                <a:solidFill>
                  <a:schemeClr val="bg1"/>
                </a:solidFill>
              </a:rPr>
              <a:t>Ратвин Константин Александрович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3058D9-D06F-F640-202A-243D22FB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045B-E5E4-4764-A42E-E7E81D649765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940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Основные тезисы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23474" y="2569029"/>
            <a:ext cx="8667855" cy="1810466"/>
          </a:xfrm>
        </p:spPr>
        <p:txBody>
          <a:bodyPr>
            <a:normAutofit/>
          </a:bodyPr>
          <a:lstStyle/>
          <a:p>
            <a:pPr lvl="0"/>
            <a:r>
              <a:rPr lang="ru-RU" sz="2800" dirty="0"/>
              <a:t>Документарные СУБД</a:t>
            </a:r>
          </a:p>
          <a:p>
            <a:pPr lvl="0"/>
            <a:r>
              <a:rPr lang="en-US" sz="2800" dirty="0" err="1"/>
              <a:t>MongoDB</a:t>
            </a:r>
            <a:r>
              <a:rPr lang="en-US" sz="2800" dirty="0"/>
              <a:t>. </a:t>
            </a:r>
            <a:r>
              <a:rPr lang="ru-RU" sz="2800" dirty="0"/>
              <a:t>История развития. </a:t>
            </a:r>
          </a:p>
        </p:txBody>
      </p:sp>
    </p:spTree>
    <p:extLst>
      <p:ext uri="{BB962C8B-B14F-4D97-AF65-F5344CB8AC3E}">
        <p14:creationId xmlns:p14="http://schemas.microsoft.com/office/powerpoint/2010/main" val="1190569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Нюанс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3" y="2489202"/>
            <a:ext cx="10082542" cy="4180159"/>
          </a:xfrm>
        </p:spPr>
        <p:txBody>
          <a:bodyPr>
            <a:normAutofit/>
          </a:bodyPr>
          <a:lstStyle/>
          <a:p>
            <a:r>
              <a:rPr lang="ru-RU" sz="2800" b="1" dirty="0"/>
              <a:t>Сложные </a:t>
            </a:r>
            <a:r>
              <a:rPr lang="en-US" sz="2800" b="1" dirty="0"/>
              <a:t>SQL</a:t>
            </a:r>
            <a:r>
              <a:rPr lang="ru-RU" sz="2800" b="1" dirty="0"/>
              <a:t> запросы </a:t>
            </a:r>
            <a:r>
              <a:rPr lang="ru-RU" sz="2800" dirty="0"/>
              <a:t>– большая часть информации лежит в одном документе.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99580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US" dirty="0" err="1"/>
              <a:t>MongoDB</a:t>
            </a:r>
            <a:endParaRPr lang="ru-RU" dirty="0"/>
          </a:p>
        </p:txBody>
      </p:sp>
      <p:pic>
        <p:nvPicPr>
          <p:cNvPr id="1026" name="Picture 2" descr="Картинки по запросу MongoD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1467" y="2793582"/>
            <a:ext cx="3031901" cy="3031901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41336" y="2603500"/>
            <a:ext cx="6551597" cy="3416300"/>
          </a:xfrm>
        </p:spPr>
        <p:txBody>
          <a:bodyPr anchor="ctr">
            <a:normAutofit/>
          </a:bodyPr>
          <a:lstStyle/>
          <a:p>
            <a:r>
              <a:rPr lang="ru-RU" dirty="0"/>
              <a:t>Написана на языке С++</a:t>
            </a:r>
            <a:endParaRPr lang="en-US" dirty="0"/>
          </a:p>
          <a:p>
            <a:endParaRPr lang="ru-RU" dirty="0"/>
          </a:p>
          <a:p>
            <a:r>
              <a:rPr lang="ru-RU" dirty="0"/>
              <a:t>Изначально разрабатывалась как платформа</a:t>
            </a:r>
          </a:p>
          <a:p>
            <a:endParaRPr lang="ru-RU" dirty="0"/>
          </a:p>
          <a:p>
            <a:r>
              <a:rPr lang="ru-RU" dirty="0"/>
              <a:t>«Заточена» под веб-приложения и инфраструктуру Интернета.</a:t>
            </a:r>
          </a:p>
          <a:p>
            <a:endParaRPr lang="ru-RU" dirty="0"/>
          </a:p>
          <a:p>
            <a:r>
              <a:rPr lang="ru-RU" dirty="0"/>
              <a:t>Достоинства: гибкость, мощь, простота использования…</a:t>
            </a:r>
          </a:p>
        </p:txBody>
      </p:sp>
    </p:spTree>
    <p:extLst>
      <p:ext uri="{BB962C8B-B14F-4D97-AF65-F5344CB8AC3E}">
        <p14:creationId xmlns:p14="http://schemas.microsoft.com/office/powerpoint/2010/main" val="88945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ru-RU" dirty="0"/>
              <a:t>История развития</a:t>
            </a:r>
          </a:p>
        </p:txBody>
      </p:sp>
      <p:pic>
        <p:nvPicPr>
          <p:cNvPr id="1026" name="Picture 2" descr="http://s1.abv24.com/i/1/338_merrim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1467" y="3271106"/>
            <a:ext cx="3031901" cy="2076852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41336" y="2603500"/>
            <a:ext cx="6551597" cy="3416300"/>
          </a:xfrm>
        </p:spPr>
        <p:txBody>
          <a:bodyPr anchor="ctr">
            <a:normAutofit lnSpcReduction="10000"/>
          </a:bodyPr>
          <a:lstStyle/>
          <a:p>
            <a:r>
              <a:rPr lang="ru-RU" sz="2400" dirty="0"/>
              <a:t>2007 – компания 10</a:t>
            </a:r>
            <a:r>
              <a:rPr lang="en-US" sz="2400" dirty="0"/>
              <a:t>gen</a:t>
            </a:r>
            <a:endParaRPr lang="ru-RU" sz="2400" dirty="0"/>
          </a:p>
          <a:p>
            <a:r>
              <a:rPr lang="ru-RU" sz="2400" dirty="0"/>
              <a:t>Основатель проекта </a:t>
            </a:r>
            <a:r>
              <a:rPr lang="ru-RU" sz="2400" dirty="0" err="1"/>
              <a:t>Дуайт</a:t>
            </a:r>
            <a:r>
              <a:rPr lang="ru-RU" sz="2400" dirty="0"/>
              <a:t> </a:t>
            </a:r>
            <a:r>
              <a:rPr lang="ru-RU" sz="2400" dirty="0" err="1"/>
              <a:t>Мерримэн</a:t>
            </a:r>
            <a:r>
              <a:rPr lang="ru-RU" sz="2400" dirty="0"/>
              <a:t> (</a:t>
            </a:r>
            <a:r>
              <a:rPr lang="en-US" sz="2400" dirty="0"/>
              <a:t>Dwight Merriman</a:t>
            </a:r>
            <a:r>
              <a:rPr lang="ru-RU" sz="2400" dirty="0"/>
              <a:t>) и Элиот </a:t>
            </a:r>
            <a:r>
              <a:rPr lang="ru-RU" sz="2400" dirty="0" err="1"/>
              <a:t>Хоровитц</a:t>
            </a:r>
            <a:r>
              <a:rPr lang="ru-RU" sz="2400" dirty="0"/>
              <a:t> [</a:t>
            </a:r>
            <a:r>
              <a:rPr lang="ru-RU" sz="2400" dirty="0" err="1"/>
              <a:t>Eliot</a:t>
            </a:r>
            <a:r>
              <a:rPr lang="ru-RU" sz="2400" dirty="0"/>
              <a:t> </a:t>
            </a:r>
            <a:r>
              <a:rPr lang="ru-RU" sz="2400" dirty="0" err="1"/>
              <a:t>Horowitz</a:t>
            </a:r>
            <a:r>
              <a:rPr lang="ru-RU" sz="2400" dirty="0"/>
              <a:t>];</a:t>
            </a:r>
          </a:p>
          <a:p>
            <a:r>
              <a:rPr lang="ru-RU" sz="2400" dirty="0"/>
              <a:t>Первая публичная версия </a:t>
            </a:r>
            <a:r>
              <a:rPr lang="ru-RU" sz="2400" dirty="0" err="1"/>
              <a:t>MongoDB</a:t>
            </a:r>
            <a:r>
              <a:rPr lang="ru-RU" sz="2400" dirty="0"/>
              <a:t> была выпущена в 2009 году…</a:t>
            </a:r>
          </a:p>
          <a:p>
            <a:endParaRPr lang="ru-RU" sz="2400" dirty="0"/>
          </a:p>
          <a:p>
            <a:r>
              <a:rPr lang="en-US" sz="2400" dirty="0"/>
              <a:t>7.0.5 - Jan 5, 2024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00621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ru-RU" dirty="0"/>
              <a:t>История развития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ru-RU" sz="1600" dirty="0"/>
              <a:t>27 августа 2013 года 10gen изменила свое название на </a:t>
            </a:r>
            <a:r>
              <a:rPr lang="ru-RU" sz="1600" dirty="0" err="1"/>
              <a:t>MongoDB</a:t>
            </a:r>
            <a:r>
              <a:rPr lang="ru-RU" sz="1600" dirty="0"/>
              <a:t>, Inc</a:t>
            </a:r>
          </a:p>
          <a:p>
            <a:r>
              <a:rPr lang="ru-RU" sz="1600" dirty="0"/>
              <a:t>20 октября 2017 года </a:t>
            </a:r>
            <a:r>
              <a:rPr lang="ru-RU" sz="1600" dirty="0" err="1"/>
              <a:t>MongoDB</a:t>
            </a:r>
            <a:r>
              <a:rPr lang="ru-RU" sz="1600" dirty="0"/>
              <a:t> стала публичной компанией, зарегистрированной на NASDAQ с тикером MDB.</a:t>
            </a:r>
          </a:p>
        </p:txBody>
      </p:sp>
      <p:pic>
        <p:nvPicPr>
          <p:cNvPr id="1028" name="Picture 4" descr="zdk3sk1eggdcpgbfkw_iuat__18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6" r="17762" b="4"/>
          <a:stretch/>
        </p:blipFill>
        <p:spPr bwMode="auto">
          <a:xfrm>
            <a:off x="4984956" y="2775951"/>
            <a:ext cx="2997538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liot Horowitz, Collision 2019 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1990"/>
          <a:stretch/>
        </p:blipFill>
        <p:spPr bwMode="auto">
          <a:xfrm>
            <a:off x="8146220" y="2775951"/>
            <a:ext cx="2997538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174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53CC91-D68E-9BDB-1F95-810ACCD51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305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иний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17218</TotalTime>
  <Words>1533</Words>
  <Application>Microsoft Office PowerPoint</Application>
  <PresentationFormat>Широкоэкранный</PresentationFormat>
  <Paragraphs>256</Paragraphs>
  <Slides>38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2" baseType="lpstr">
      <vt:lpstr>Calibri</vt:lpstr>
      <vt:lpstr>Century Gothic</vt:lpstr>
      <vt:lpstr>Wingdings 3</vt:lpstr>
      <vt:lpstr>Совет директоров</vt:lpstr>
      <vt:lpstr>Лекция №5 Документарные БД.  MongoDB.</vt:lpstr>
      <vt:lpstr>Образовательный путь</vt:lpstr>
      <vt:lpstr>Мой небольшой проект...</vt:lpstr>
      <vt:lpstr>Основные тезисы</vt:lpstr>
      <vt:lpstr>Нюанс</vt:lpstr>
      <vt:lpstr>MongoDB</vt:lpstr>
      <vt:lpstr>История развития</vt:lpstr>
      <vt:lpstr>История развития</vt:lpstr>
      <vt:lpstr>Презентация PowerPoint</vt:lpstr>
      <vt:lpstr>Примеры использования</vt:lpstr>
      <vt:lpstr>SQL / noSQL</vt:lpstr>
      <vt:lpstr>Основные понятия</vt:lpstr>
      <vt:lpstr>Основные понятия</vt:lpstr>
      <vt:lpstr>Особенности MongoDB</vt:lpstr>
      <vt:lpstr>Типы данных</vt:lpstr>
      <vt:lpstr>Типы данных</vt:lpstr>
      <vt:lpstr>Установка MongoDB</vt:lpstr>
      <vt:lpstr>CRUD</vt:lpstr>
      <vt:lpstr>CRUD</vt:lpstr>
      <vt:lpstr>Создать базу данных / коллекцию </vt:lpstr>
      <vt:lpstr>Датасеты</vt:lpstr>
      <vt:lpstr>Insert</vt:lpstr>
      <vt:lpstr>Методы и фильтры</vt:lpstr>
      <vt:lpstr>Find</vt:lpstr>
      <vt:lpstr>sort, skip, limit</vt:lpstr>
      <vt:lpstr>Index, aggregate</vt:lpstr>
      <vt:lpstr>Update</vt:lpstr>
      <vt:lpstr>Delete</vt:lpstr>
      <vt:lpstr>Схема в БД Монго</vt:lpstr>
      <vt:lpstr>Презентация PowerPoint</vt:lpstr>
      <vt:lpstr>Schema design best practices</vt:lpstr>
      <vt:lpstr>Работа с «Монгой»</vt:lpstr>
      <vt:lpstr>Внутренне устройство</vt:lpstr>
      <vt:lpstr>Разделение обязанностей</vt:lpstr>
      <vt:lpstr>Рефлексия</vt:lpstr>
      <vt:lpstr>Есть ДЗ1. Знакомство с MongoDB</vt:lpstr>
      <vt:lpstr>Конфигурация БД</vt:lpstr>
      <vt:lpstr>Лекция №5 Документарные БД.  MongoDB.</vt:lpstr>
    </vt:vector>
  </TitlesOfParts>
  <Company>ПАО Совкомбанк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Раздел 1. Основные понятия о базах данных</dc:title>
  <dc:creator>Ратвин Константин Александрович</dc:creator>
  <cp:lastModifiedBy>Константин Ратвин</cp:lastModifiedBy>
  <cp:revision>59</cp:revision>
  <dcterms:created xsi:type="dcterms:W3CDTF">2019-08-06T06:19:00Z</dcterms:created>
  <dcterms:modified xsi:type="dcterms:W3CDTF">2024-02-28T17:55:42Z</dcterms:modified>
</cp:coreProperties>
</file>